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dp" ContentType="image/vnd.ms-photo"/>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308" r:id="rId3"/>
    <p:sldId id="295" r:id="rId5"/>
    <p:sldId id="257" r:id="rId6"/>
    <p:sldId id="341" r:id="rId7"/>
    <p:sldId id="342" r:id="rId8"/>
    <p:sldId id="343" r:id="rId9"/>
    <p:sldId id="344" r:id="rId10"/>
    <p:sldId id="345" r:id="rId11"/>
    <p:sldId id="346" r:id="rId12"/>
    <p:sldId id="347" r:id="rId13"/>
    <p:sldId id="348" r:id="rId14"/>
    <p:sldId id="349" r:id="rId15"/>
    <p:sldId id="350" r:id="rId16"/>
    <p:sldId id="351" r:id="rId17"/>
    <p:sldId id="352" r:id="rId18"/>
    <p:sldId id="353" r:id="rId19"/>
    <p:sldId id="354" r:id="rId20"/>
    <p:sldId id="288" r:id="rId21"/>
  </p:sldIdLst>
  <p:sldSz cx="9144000" cy="5143500" type="screen16x9"/>
  <p:notesSz cx="6858000" cy="9144000"/>
  <p:embeddedFontLst>
    <p:embeddedFont>
      <p:font typeface="微软雅黑" panose="020B0503020204020204" pitchFamily="34" charset="-122"/>
      <p:regular r:id="rId25"/>
    </p:embeddedFont>
    <p:embeddedFont>
      <p:font typeface="方正兰亭细黑_GBK" panose="02000000000000000000" pitchFamily="2" charset="-122"/>
      <p:regular r:id="rId26"/>
    </p:embeddedFont>
    <p:embeddedFont>
      <p:font typeface="Calibri" panose="020F0502020204030204" pitchFamily="34" charset="0"/>
      <p:regular r:id="rId27"/>
      <p:bold r:id="rId28"/>
      <p:italic r:id="rId29"/>
      <p:boldItalic r:id="rId30"/>
    </p:embeddedFont>
    <p:embeddedFont>
      <p:font typeface="华文中宋" panose="02010600040101010101" charset="-122"/>
      <p:regular r:id="rId3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B800"/>
    <a:srgbClr val="6BA42C"/>
    <a:srgbClr val="1A3F6C"/>
    <a:srgbClr val="0E22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21" autoAdjust="0"/>
    <p:restoredTop sz="94660"/>
  </p:normalViewPr>
  <p:slideViewPr>
    <p:cSldViewPr snapToGrid="0">
      <p:cViewPr varScale="1">
        <p:scale>
          <a:sx n="72" d="100"/>
          <a:sy n="72" d="100"/>
        </p:scale>
        <p:origin x="-78" y="1152"/>
      </p:cViewPr>
      <p:guideLst>
        <p:guide orient="horz" pos="1620"/>
        <p:guide pos="2879"/>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font" Target="fonts/font7.fntdata"/><Relationship Id="rId30" Type="http://schemas.openxmlformats.org/officeDocument/2006/relationships/font" Target="fonts/font6.fntdata"/><Relationship Id="rId3" Type="http://schemas.openxmlformats.org/officeDocument/2006/relationships/slide" Target="slides/slide1.xml"/><Relationship Id="rId29" Type="http://schemas.openxmlformats.org/officeDocument/2006/relationships/font" Target="fonts/font5.fntdata"/><Relationship Id="rId28" Type="http://schemas.openxmlformats.org/officeDocument/2006/relationships/font" Target="fonts/font4.fntdata"/><Relationship Id="rId27" Type="http://schemas.openxmlformats.org/officeDocument/2006/relationships/font" Target="fonts/font3.fntdata"/><Relationship Id="rId26" Type="http://schemas.openxmlformats.org/officeDocument/2006/relationships/font" Target="fonts/font2.fntdata"/><Relationship Id="rId25" Type="http://schemas.openxmlformats.org/officeDocument/2006/relationships/font" Target="fonts/font1.fntdata"/><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9" Type="http://schemas.openxmlformats.org/officeDocument/2006/relationships/image" Target="../media/image13.wmf"/><Relationship Id="rId8" Type="http://schemas.openxmlformats.org/officeDocument/2006/relationships/image" Target="../media/image12.wmf"/><Relationship Id="rId7" Type="http://schemas.openxmlformats.org/officeDocument/2006/relationships/image" Target="../media/image11.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 Id="rId3" Type="http://schemas.openxmlformats.org/officeDocument/2006/relationships/image" Target="../media/image7.wmf"/><Relationship Id="rId2" Type="http://schemas.openxmlformats.org/officeDocument/2006/relationships/image" Target="../media/image6.wmf"/><Relationship Id="rId12" Type="http://schemas.openxmlformats.org/officeDocument/2006/relationships/image" Target="../media/image16.wmf"/><Relationship Id="rId11" Type="http://schemas.openxmlformats.org/officeDocument/2006/relationships/image" Target="../media/image15.wmf"/><Relationship Id="rId10" Type="http://schemas.openxmlformats.org/officeDocument/2006/relationships/image" Target="../media/image14.wmf"/><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image" Target="../media/image66.wmf"/></Relationships>
</file>

<file path=ppt/drawings/_rels/vmlDrawing12.vml.rels><?xml version="1.0" encoding="UTF-8" standalone="yes"?>
<Relationships xmlns="http://schemas.openxmlformats.org/package/2006/relationships"><Relationship Id="rId5" Type="http://schemas.openxmlformats.org/officeDocument/2006/relationships/image" Target="../media/image73.wmf"/><Relationship Id="rId4" Type="http://schemas.openxmlformats.org/officeDocument/2006/relationships/image" Target="../media/image72.wmf"/><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s>
</file>

<file path=ppt/drawings/_rels/vmlDrawing2.vml.rels><?xml version="1.0" encoding="UTF-8" standalone="yes"?>
<Relationships xmlns="http://schemas.openxmlformats.org/package/2006/relationships"><Relationship Id="rId9" Type="http://schemas.openxmlformats.org/officeDocument/2006/relationships/image" Target="../media/image11.wmf"/><Relationship Id="rId8" Type="http://schemas.openxmlformats.org/officeDocument/2006/relationships/image" Target="../media/image24.wmf"/><Relationship Id="rId7" Type="http://schemas.openxmlformats.org/officeDocument/2006/relationships/image" Target="../media/image23.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 Id="rId3" Type="http://schemas.openxmlformats.org/officeDocument/2006/relationships/image" Target="../media/image19.wmf"/><Relationship Id="rId2" Type="http://schemas.openxmlformats.org/officeDocument/2006/relationships/image" Target="../media/image18.wmf"/><Relationship Id="rId11" Type="http://schemas.openxmlformats.org/officeDocument/2006/relationships/image" Target="../media/image26.wmf"/><Relationship Id="rId10" Type="http://schemas.openxmlformats.org/officeDocument/2006/relationships/image" Target="../media/image25.wmf"/><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4" Type="http://schemas.openxmlformats.org/officeDocument/2006/relationships/image" Target="../media/image30.wmf"/><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5.vml.rels><?xml version="1.0" encoding="UTF-8" standalone="yes"?>
<Relationships xmlns="http://schemas.openxmlformats.org/package/2006/relationships"><Relationship Id="rId4" Type="http://schemas.openxmlformats.org/officeDocument/2006/relationships/image" Target="../media/image39.wmf"/><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s>
</file>

<file path=ppt/drawings/_rels/vmlDrawing8.vml.rels><?xml version="1.0" encoding="UTF-8" standalone="yes"?>
<Relationships xmlns="http://schemas.openxmlformats.org/package/2006/relationships"><Relationship Id="rId9" Type="http://schemas.openxmlformats.org/officeDocument/2006/relationships/image" Target="../media/image56.wmf"/><Relationship Id="rId8" Type="http://schemas.openxmlformats.org/officeDocument/2006/relationships/image" Target="../media/image55.wmf"/><Relationship Id="rId7" Type="http://schemas.openxmlformats.org/officeDocument/2006/relationships/image" Target="../media/image54.wmf"/><Relationship Id="rId6" Type="http://schemas.openxmlformats.org/officeDocument/2006/relationships/image" Target="../media/image53.wmf"/><Relationship Id="rId5" Type="http://schemas.openxmlformats.org/officeDocument/2006/relationships/image" Target="../media/image52.wmf"/><Relationship Id="rId4" Type="http://schemas.openxmlformats.org/officeDocument/2006/relationships/image" Target="../media/image51.wmf"/><Relationship Id="rId3" Type="http://schemas.openxmlformats.org/officeDocument/2006/relationships/image" Target="../media/image50.wmf"/><Relationship Id="rId2" Type="http://schemas.openxmlformats.org/officeDocument/2006/relationships/image" Target="../media/image49.wmf"/><Relationship Id="rId12" Type="http://schemas.openxmlformats.org/officeDocument/2006/relationships/image" Target="../media/image59.wmf"/><Relationship Id="rId11" Type="http://schemas.openxmlformats.org/officeDocument/2006/relationships/image" Target="../media/image58.wmf"/><Relationship Id="rId10" Type="http://schemas.openxmlformats.org/officeDocument/2006/relationships/image" Target="../media/image57.wmf"/><Relationship Id="rId1" Type="http://schemas.openxmlformats.org/officeDocument/2006/relationships/image" Target="../media/image48.wmf"/></Relationships>
</file>

<file path=ppt/drawings/_rels/vmlDrawing9.vml.rels><?xml version="1.0" encoding="UTF-8" standalone="yes"?>
<Relationships xmlns="http://schemas.openxmlformats.org/package/2006/relationships"><Relationship Id="rId4" Type="http://schemas.openxmlformats.org/officeDocument/2006/relationships/image" Target="../media/image63.wmf"/><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37FD7A-F41B-4FED-8E35-F78DB9F4D03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537CBA-0E44-4282-A4F0-C3BCC1A4C2D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cxnSp>
        <p:nvCxnSpPr>
          <p:cNvPr id="3" name="直接连接符 2"/>
          <p:cNvCxnSpPr/>
          <p:nvPr userDrawn="1"/>
        </p:nvCxnSpPr>
        <p:spPr>
          <a:xfrm>
            <a:off x="515257" y="624114"/>
            <a:ext cx="3192647" cy="523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a:off x="5436096" y="629351"/>
            <a:ext cx="326465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740"/>
            <a:ext cx="8229600" cy="857250"/>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749300"/>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flipH="1">
            <a:off x="0" y="20955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0" y="27559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flipH="1">
            <a:off x="0" y="34544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41148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课题背景及内容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56639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5" y="484141"/>
            <a:ext cx="1184941"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1023402"/>
            <a:ext cx="257175" cy="190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1425575"/>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0" y="7493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0" y="27559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flipH="1">
            <a:off x="0" y="34544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41148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课题背景及内容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bg1"/>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bg1"/>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56639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6" y="484141"/>
            <a:ext cx="1184940"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1660525"/>
            <a:ext cx="257175" cy="190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2095500"/>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0" y="749300"/>
            <a:ext cx="163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flipH="1">
            <a:off x="0" y="1409700"/>
            <a:ext cx="163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flipH="1">
            <a:off x="0" y="3454400"/>
            <a:ext cx="163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4114800"/>
            <a:ext cx="1638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课题背景及内容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bg1"/>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bg1"/>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56639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6" y="484141"/>
            <a:ext cx="1184940"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2347913"/>
            <a:ext cx="257175" cy="190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2774950"/>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0" y="7493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flipH="1">
            <a:off x="0" y="14097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flipH="1">
            <a:off x="0" y="20955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H="1">
            <a:off x="0" y="41148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课题背景及内容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bg1"/>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bg1"/>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56639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6" y="484141"/>
            <a:ext cx="1184940"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3009900"/>
            <a:ext cx="257175" cy="1905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标题和内容">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3454400"/>
            <a:ext cx="1638300" cy="6604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userDrawn="1"/>
        </p:nvCxnSpPr>
        <p:spPr>
          <a:xfrm>
            <a:off x="1562100" y="749300"/>
            <a:ext cx="7581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0" y="7493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flipH="1">
            <a:off x="0" y="14097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flipH="1">
            <a:off x="0" y="20955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flipH="1">
            <a:off x="0" y="2755900"/>
            <a:ext cx="16383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32080" y="91821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课题背景及内容</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userDrawn="1"/>
        </p:nvSpPr>
        <p:spPr>
          <a:xfrm>
            <a:off x="132080" y="1554480"/>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课题现状及发展</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5" name="TextBox 14"/>
          <p:cNvSpPr txBox="1"/>
          <p:nvPr userDrawn="1"/>
        </p:nvSpPr>
        <p:spPr>
          <a:xfrm>
            <a:off x="132080" y="222527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研究思路及过程</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6" name="TextBox 15"/>
          <p:cNvSpPr txBox="1"/>
          <p:nvPr userDrawn="1"/>
        </p:nvSpPr>
        <p:spPr>
          <a:xfrm>
            <a:off x="132080" y="2903458"/>
            <a:ext cx="1676400" cy="338554"/>
          </a:xfrm>
          <a:prstGeom prst="rect">
            <a:avLst/>
          </a:prstGeom>
          <a:noFill/>
        </p:spPr>
        <p:txBody>
          <a:bodyPr wrap="square" rtlCol="0">
            <a:spAutoFit/>
          </a:bodyPr>
          <a:lstStyle/>
          <a:p>
            <a:r>
              <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rPr>
              <a:t>实验数据结果</a:t>
            </a:r>
            <a:endParaRPr lang="zh-CN" altLang="en-US" sz="1600" dirty="0">
              <a:solidFill>
                <a:schemeClr val="tx1">
                  <a:lumMod val="75000"/>
                  <a:lumOff val="25000"/>
                </a:schemeClr>
              </a:solidFill>
              <a:latin typeface="方正兰亭细黑_GBK" panose="02000000000000000000" pitchFamily="2" charset="-122"/>
              <a:ea typeface="方正兰亭细黑_GBK" panose="02000000000000000000" pitchFamily="2" charset="-122"/>
            </a:endParaRPr>
          </a:p>
        </p:txBody>
      </p:sp>
      <p:sp>
        <p:nvSpPr>
          <p:cNvPr id="17" name="TextBox 16"/>
          <p:cNvSpPr txBox="1"/>
          <p:nvPr userDrawn="1"/>
        </p:nvSpPr>
        <p:spPr>
          <a:xfrm>
            <a:off x="132080" y="3604498"/>
            <a:ext cx="1676400" cy="338554"/>
          </a:xfrm>
          <a:prstGeom prst="rect">
            <a:avLst/>
          </a:prstGeom>
          <a:noFill/>
        </p:spPr>
        <p:txBody>
          <a:bodyPr wrap="square" rtlCol="0">
            <a:spAutoFit/>
          </a:bodyPr>
          <a:lstStyle/>
          <a:p>
            <a:r>
              <a:rPr lang="zh-CN" altLang="en-US" sz="1600" dirty="0">
                <a:solidFill>
                  <a:schemeClr val="bg1"/>
                </a:solidFill>
                <a:latin typeface="方正兰亭细黑_GBK" panose="02000000000000000000" pitchFamily="2" charset="-122"/>
                <a:ea typeface="方正兰亭细黑_GBK" panose="02000000000000000000" pitchFamily="2" charset="-122"/>
              </a:rPr>
              <a:t>解决方案及总结</a:t>
            </a:r>
            <a:endParaRPr lang="zh-CN" altLang="en-US" sz="1600" dirty="0">
              <a:solidFill>
                <a:schemeClr val="bg1"/>
              </a:solidFill>
              <a:latin typeface="方正兰亭细黑_GBK" panose="02000000000000000000" pitchFamily="2" charset="-122"/>
              <a:ea typeface="方正兰亭细黑_GBK" panose="02000000000000000000" pitchFamily="2" charset="-122"/>
            </a:endParaRPr>
          </a:p>
        </p:txBody>
      </p:sp>
      <p:pic>
        <p:nvPicPr>
          <p:cNvPr id="18" name="图片 17"/>
          <p:cNvPicPr>
            <a:picLocks noChangeAspect="1"/>
          </p:cNvPicPr>
          <p:nvPr userDrawn="1"/>
        </p:nvPicPr>
        <p:blipFill>
          <a:blip r:embed="rId2" cstate="print">
            <a:duotone>
              <a:schemeClr val="accent3">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65807" y="5750"/>
            <a:ext cx="555303" cy="555303"/>
          </a:xfrm>
          <a:prstGeom prst="rect">
            <a:avLst/>
          </a:prstGeom>
          <a:noFill/>
          <a:ln>
            <a:noFill/>
          </a:ln>
        </p:spPr>
      </p:pic>
      <p:sp>
        <p:nvSpPr>
          <p:cNvPr id="19" name="TextBox 18"/>
          <p:cNvSpPr txBox="1"/>
          <p:nvPr userDrawn="1"/>
        </p:nvSpPr>
        <p:spPr>
          <a:xfrm>
            <a:off x="246226" y="484141"/>
            <a:ext cx="1184940" cy="292388"/>
          </a:xfrm>
          <a:prstGeom prst="rect">
            <a:avLst/>
          </a:prstGeom>
          <a:noFill/>
        </p:spPr>
        <p:txBody>
          <a:bodyPr wrap="none" rtlCol="0">
            <a:spAutoFit/>
          </a:bodyPr>
          <a:lstStyle/>
          <a:p>
            <a:pPr algn="ct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你学习的名称</a:t>
            </a: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等腰三角形 19"/>
          <p:cNvSpPr/>
          <p:nvPr userDrawn="1"/>
        </p:nvSpPr>
        <p:spPr>
          <a:xfrm rot="5400000">
            <a:off x="-33338" y="3689350"/>
            <a:ext cx="257175" cy="190500"/>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21E9E4D-0BE1-4AAA-A57B-DA425863F4A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BEBC7A-FD02-486B-81B5-A845787C689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image" Target="../media/image2.jpeg"/><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21E9E4D-0BE1-4AAA-A57B-DA425863F4AF}"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1BEBC7A-FD02-486B-81B5-A845787C689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4.png"/><Relationship Id="rId2" Type="http://schemas.microsoft.com/office/2007/relationships/hdphoto" Target="../media/hdphoto2.wdp"/><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9.xml"/><Relationship Id="rId7" Type="http://schemas.openxmlformats.org/officeDocument/2006/relationships/image" Target="../media/image47.wmf"/><Relationship Id="rId6" Type="http://schemas.openxmlformats.org/officeDocument/2006/relationships/oleObject" Target="../embeddings/oleObject47.bin"/><Relationship Id="rId5" Type="http://schemas.openxmlformats.org/officeDocument/2006/relationships/image" Target="../media/image46.wmf"/><Relationship Id="rId4" Type="http://schemas.openxmlformats.org/officeDocument/2006/relationships/oleObject" Target="../embeddings/oleObject46.bin"/><Relationship Id="rId3" Type="http://schemas.openxmlformats.org/officeDocument/2006/relationships/image" Target="../media/image45.wmf"/><Relationship Id="rId2" Type="http://schemas.openxmlformats.org/officeDocument/2006/relationships/oleObject" Target="../embeddings/oleObject45.bin"/><Relationship Id="rId11" Type="http://schemas.openxmlformats.org/officeDocument/2006/relationships/notesSlide" Target="../notesSlides/notesSlide11.xml"/><Relationship Id="rId10" Type="http://schemas.openxmlformats.org/officeDocument/2006/relationships/vmlDrawing" Target="../drawings/vmlDrawing7.vml"/><Relationship Id="rId1"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9" Type="http://schemas.openxmlformats.org/officeDocument/2006/relationships/oleObject" Target="../embeddings/oleObject52.bin"/><Relationship Id="rId8" Type="http://schemas.openxmlformats.org/officeDocument/2006/relationships/image" Target="../media/image51.wmf"/><Relationship Id="rId7" Type="http://schemas.openxmlformats.org/officeDocument/2006/relationships/oleObject" Target="../embeddings/oleObject51.bin"/><Relationship Id="rId6" Type="http://schemas.openxmlformats.org/officeDocument/2006/relationships/image" Target="../media/image50.wmf"/><Relationship Id="rId5" Type="http://schemas.openxmlformats.org/officeDocument/2006/relationships/oleObject" Target="../embeddings/oleObject50.bin"/><Relationship Id="rId4" Type="http://schemas.openxmlformats.org/officeDocument/2006/relationships/image" Target="../media/image49.wmf"/><Relationship Id="rId34" Type="http://schemas.openxmlformats.org/officeDocument/2006/relationships/notesSlide" Target="../notesSlides/notesSlide13.xml"/><Relationship Id="rId33" Type="http://schemas.openxmlformats.org/officeDocument/2006/relationships/vmlDrawing" Target="../drawings/vmlDrawing8.vml"/><Relationship Id="rId32" Type="http://schemas.openxmlformats.org/officeDocument/2006/relationships/slideLayout" Target="../slideLayouts/slideLayout1.xml"/><Relationship Id="rId31" Type="http://schemas.openxmlformats.org/officeDocument/2006/relationships/tags" Target="../tags/tag11.xml"/><Relationship Id="rId30" Type="http://schemas.openxmlformats.org/officeDocument/2006/relationships/image" Target="../media/image59.wmf"/><Relationship Id="rId3" Type="http://schemas.openxmlformats.org/officeDocument/2006/relationships/oleObject" Target="../embeddings/oleObject49.bin"/><Relationship Id="rId29" Type="http://schemas.openxmlformats.org/officeDocument/2006/relationships/oleObject" Target="../embeddings/oleObject65.bin"/><Relationship Id="rId28" Type="http://schemas.openxmlformats.org/officeDocument/2006/relationships/oleObject" Target="../embeddings/oleObject64.bin"/><Relationship Id="rId27" Type="http://schemas.openxmlformats.org/officeDocument/2006/relationships/oleObject" Target="../embeddings/oleObject63.bin"/><Relationship Id="rId26" Type="http://schemas.openxmlformats.org/officeDocument/2006/relationships/oleObject" Target="../embeddings/oleObject62.bin"/><Relationship Id="rId25" Type="http://schemas.openxmlformats.org/officeDocument/2006/relationships/oleObject" Target="../embeddings/oleObject61.bin"/><Relationship Id="rId24" Type="http://schemas.openxmlformats.org/officeDocument/2006/relationships/oleObject" Target="../embeddings/oleObject60.bin"/><Relationship Id="rId23" Type="http://schemas.openxmlformats.org/officeDocument/2006/relationships/oleObject" Target="../embeddings/oleObject59.bin"/><Relationship Id="rId22" Type="http://schemas.openxmlformats.org/officeDocument/2006/relationships/image" Target="../media/image58.wmf"/><Relationship Id="rId21" Type="http://schemas.openxmlformats.org/officeDocument/2006/relationships/oleObject" Target="../embeddings/oleObject58.bin"/><Relationship Id="rId20" Type="http://schemas.openxmlformats.org/officeDocument/2006/relationships/image" Target="../media/image57.wmf"/><Relationship Id="rId2" Type="http://schemas.openxmlformats.org/officeDocument/2006/relationships/image" Target="../media/image48.wmf"/><Relationship Id="rId19" Type="http://schemas.openxmlformats.org/officeDocument/2006/relationships/oleObject" Target="../embeddings/oleObject57.bin"/><Relationship Id="rId18" Type="http://schemas.openxmlformats.org/officeDocument/2006/relationships/image" Target="../media/image56.wmf"/><Relationship Id="rId17" Type="http://schemas.openxmlformats.org/officeDocument/2006/relationships/oleObject" Target="../embeddings/oleObject56.bin"/><Relationship Id="rId16" Type="http://schemas.openxmlformats.org/officeDocument/2006/relationships/image" Target="../media/image55.wmf"/><Relationship Id="rId15" Type="http://schemas.openxmlformats.org/officeDocument/2006/relationships/oleObject" Target="../embeddings/oleObject55.bin"/><Relationship Id="rId14" Type="http://schemas.openxmlformats.org/officeDocument/2006/relationships/image" Target="../media/image54.wmf"/><Relationship Id="rId13" Type="http://schemas.openxmlformats.org/officeDocument/2006/relationships/oleObject" Target="../embeddings/oleObject54.bin"/><Relationship Id="rId12" Type="http://schemas.openxmlformats.org/officeDocument/2006/relationships/image" Target="../media/image53.wmf"/><Relationship Id="rId11" Type="http://schemas.openxmlformats.org/officeDocument/2006/relationships/oleObject" Target="../embeddings/oleObject53.bin"/><Relationship Id="rId10" Type="http://schemas.openxmlformats.org/officeDocument/2006/relationships/image" Target="../media/image52.wmf"/><Relationship Id="rId1" Type="http://schemas.openxmlformats.org/officeDocument/2006/relationships/oleObject" Target="../embeddings/oleObject48.bin"/></Relationships>
</file>

<file path=ppt/slides/_rels/slide14.xml.rels><?xml version="1.0" encoding="UTF-8" standalone="yes"?>
<Relationships xmlns="http://schemas.openxmlformats.org/package/2006/relationships"><Relationship Id="rId9" Type="http://schemas.openxmlformats.org/officeDocument/2006/relationships/tags" Target="../tags/tag12.xml"/><Relationship Id="rId8" Type="http://schemas.openxmlformats.org/officeDocument/2006/relationships/image" Target="../media/image63.wmf"/><Relationship Id="rId7" Type="http://schemas.openxmlformats.org/officeDocument/2006/relationships/oleObject" Target="../embeddings/oleObject69.bin"/><Relationship Id="rId6" Type="http://schemas.openxmlformats.org/officeDocument/2006/relationships/image" Target="../media/image62.wmf"/><Relationship Id="rId5" Type="http://schemas.openxmlformats.org/officeDocument/2006/relationships/oleObject" Target="../embeddings/oleObject68.bin"/><Relationship Id="rId4" Type="http://schemas.openxmlformats.org/officeDocument/2006/relationships/image" Target="../media/image61.wmf"/><Relationship Id="rId3" Type="http://schemas.openxmlformats.org/officeDocument/2006/relationships/oleObject" Target="../embeddings/oleObject67.bin"/><Relationship Id="rId2" Type="http://schemas.openxmlformats.org/officeDocument/2006/relationships/image" Target="../media/image60.wmf"/><Relationship Id="rId12" Type="http://schemas.openxmlformats.org/officeDocument/2006/relationships/notesSlide" Target="../notesSlides/notesSlide14.xml"/><Relationship Id="rId11" Type="http://schemas.openxmlformats.org/officeDocument/2006/relationships/vmlDrawing" Target="../drawings/vmlDrawing9.vml"/><Relationship Id="rId10" Type="http://schemas.openxmlformats.org/officeDocument/2006/relationships/slideLayout" Target="../slideLayouts/slideLayout1.xml"/><Relationship Id="rId1" Type="http://schemas.openxmlformats.org/officeDocument/2006/relationships/oleObject" Target="../embeddings/oleObject66.bin"/></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13.xml"/><Relationship Id="rId7" Type="http://schemas.openxmlformats.org/officeDocument/2006/relationships/image" Target="../media/image65.png"/><Relationship Id="rId6" Type="http://schemas.openxmlformats.org/officeDocument/2006/relationships/oleObject" Target="../embeddings/oleObject74.bin"/><Relationship Id="rId5" Type="http://schemas.openxmlformats.org/officeDocument/2006/relationships/oleObject" Target="../embeddings/oleObject73.bin"/><Relationship Id="rId4" Type="http://schemas.openxmlformats.org/officeDocument/2006/relationships/oleObject" Target="../embeddings/oleObject72.bin"/><Relationship Id="rId3" Type="http://schemas.openxmlformats.org/officeDocument/2006/relationships/oleObject" Target="../embeddings/oleObject71.bin"/><Relationship Id="rId2" Type="http://schemas.openxmlformats.org/officeDocument/2006/relationships/image" Target="../media/image64.wmf"/><Relationship Id="rId11" Type="http://schemas.openxmlformats.org/officeDocument/2006/relationships/notesSlide" Target="../notesSlides/notesSlide15.xml"/><Relationship Id="rId10" Type="http://schemas.openxmlformats.org/officeDocument/2006/relationships/vmlDrawing" Target="../drawings/vmlDrawing10.vml"/><Relationship Id="rId1" Type="http://schemas.openxmlformats.org/officeDocument/2006/relationships/oleObject" Target="../embeddings/oleObject70.bin"/></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vmlDrawing" Target="../drawings/vmlDrawing11.vml"/><Relationship Id="rId7" Type="http://schemas.openxmlformats.org/officeDocument/2006/relationships/slideLayout" Target="../slideLayouts/slideLayout1.xml"/><Relationship Id="rId6" Type="http://schemas.openxmlformats.org/officeDocument/2006/relationships/tags" Target="../tags/tag14.xml"/><Relationship Id="rId5" Type="http://schemas.openxmlformats.org/officeDocument/2006/relationships/image" Target="../media/image68.wmf"/><Relationship Id="rId4" Type="http://schemas.openxmlformats.org/officeDocument/2006/relationships/oleObject" Target="../embeddings/oleObject76.bin"/><Relationship Id="rId3" Type="http://schemas.openxmlformats.org/officeDocument/2006/relationships/image" Target="../media/image67.png"/><Relationship Id="rId2" Type="http://schemas.openxmlformats.org/officeDocument/2006/relationships/image" Target="../media/image66.wmf"/><Relationship Id="rId1" Type="http://schemas.openxmlformats.org/officeDocument/2006/relationships/oleObject" Target="../embeddings/oleObject75.bin"/></Relationships>
</file>

<file path=ppt/slides/_rels/slide17.xml.rels><?xml version="1.0" encoding="UTF-8" standalone="yes"?>
<Relationships xmlns="http://schemas.openxmlformats.org/package/2006/relationships"><Relationship Id="rId9" Type="http://schemas.openxmlformats.org/officeDocument/2006/relationships/oleObject" Target="../embeddings/oleObject81.bin"/><Relationship Id="rId8" Type="http://schemas.openxmlformats.org/officeDocument/2006/relationships/image" Target="../media/image72.wmf"/><Relationship Id="rId7" Type="http://schemas.openxmlformats.org/officeDocument/2006/relationships/oleObject" Target="../embeddings/oleObject80.bin"/><Relationship Id="rId6" Type="http://schemas.openxmlformats.org/officeDocument/2006/relationships/image" Target="../media/image71.wmf"/><Relationship Id="rId5" Type="http://schemas.openxmlformats.org/officeDocument/2006/relationships/oleObject" Target="../embeddings/oleObject79.bin"/><Relationship Id="rId4" Type="http://schemas.openxmlformats.org/officeDocument/2006/relationships/image" Target="../media/image70.wmf"/><Relationship Id="rId3" Type="http://schemas.openxmlformats.org/officeDocument/2006/relationships/oleObject" Target="../embeddings/oleObject78.bin"/><Relationship Id="rId2" Type="http://schemas.openxmlformats.org/officeDocument/2006/relationships/image" Target="../media/image69.wmf"/><Relationship Id="rId14" Type="http://schemas.openxmlformats.org/officeDocument/2006/relationships/notesSlide" Target="../notesSlides/notesSlide17.xml"/><Relationship Id="rId13" Type="http://schemas.openxmlformats.org/officeDocument/2006/relationships/vmlDrawing" Target="../drawings/vmlDrawing12.vml"/><Relationship Id="rId12" Type="http://schemas.openxmlformats.org/officeDocument/2006/relationships/slideLayout" Target="../slideLayouts/slideLayout1.xml"/><Relationship Id="rId11" Type="http://schemas.openxmlformats.org/officeDocument/2006/relationships/tags" Target="../tags/tag15.xml"/><Relationship Id="rId10" Type="http://schemas.openxmlformats.org/officeDocument/2006/relationships/image" Target="../media/image73.wmf"/><Relationship Id="rId1" Type="http://schemas.openxmlformats.org/officeDocument/2006/relationships/oleObject" Target="../embeddings/oleObject77.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8.wmf"/><Relationship Id="rId7" Type="http://schemas.openxmlformats.org/officeDocument/2006/relationships/oleObject" Target="../embeddings/oleObject4.bin"/><Relationship Id="rId6" Type="http://schemas.openxmlformats.org/officeDocument/2006/relationships/image" Target="../media/image7.wmf"/><Relationship Id="rId5" Type="http://schemas.openxmlformats.org/officeDocument/2006/relationships/oleObject" Target="../embeddings/oleObject3.bin"/><Relationship Id="rId4" Type="http://schemas.openxmlformats.org/officeDocument/2006/relationships/image" Target="../media/image6.wmf"/><Relationship Id="rId3" Type="http://schemas.openxmlformats.org/officeDocument/2006/relationships/oleObject" Target="../embeddings/oleObject2.bin"/><Relationship Id="rId28" Type="http://schemas.openxmlformats.org/officeDocument/2006/relationships/notesSlide" Target="../notesSlides/notesSlide3.xml"/><Relationship Id="rId27" Type="http://schemas.openxmlformats.org/officeDocument/2006/relationships/vmlDrawing" Target="../drawings/vmlDrawing1.vml"/><Relationship Id="rId26" Type="http://schemas.openxmlformats.org/officeDocument/2006/relationships/slideLayout" Target="../slideLayouts/slideLayout1.xml"/><Relationship Id="rId25" Type="http://schemas.openxmlformats.org/officeDocument/2006/relationships/tags" Target="../tags/tag1.xml"/><Relationship Id="rId24" Type="http://schemas.openxmlformats.org/officeDocument/2006/relationships/image" Target="../media/image16.wmf"/><Relationship Id="rId23" Type="http://schemas.openxmlformats.org/officeDocument/2006/relationships/oleObject" Target="../embeddings/oleObject12.bin"/><Relationship Id="rId22" Type="http://schemas.openxmlformats.org/officeDocument/2006/relationships/image" Target="../media/image15.wmf"/><Relationship Id="rId21" Type="http://schemas.openxmlformats.org/officeDocument/2006/relationships/oleObject" Target="../embeddings/oleObject11.bin"/><Relationship Id="rId20" Type="http://schemas.openxmlformats.org/officeDocument/2006/relationships/image" Target="../media/image14.wmf"/><Relationship Id="rId2" Type="http://schemas.openxmlformats.org/officeDocument/2006/relationships/image" Target="../media/image5.wmf"/><Relationship Id="rId19" Type="http://schemas.openxmlformats.org/officeDocument/2006/relationships/oleObject" Target="../embeddings/oleObject10.bin"/><Relationship Id="rId18" Type="http://schemas.openxmlformats.org/officeDocument/2006/relationships/image" Target="../media/image13.wmf"/><Relationship Id="rId17" Type="http://schemas.openxmlformats.org/officeDocument/2006/relationships/oleObject" Target="../embeddings/oleObject9.bin"/><Relationship Id="rId16" Type="http://schemas.openxmlformats.org/officeDocument/2006/relationships/image" Target="../media/image12.wmf"/><Relationship Id="rId15" Type="http://schemas.openxmlformats.org/officeDocument/2006/relationships/oleObject" Target="../embeddings/oleObject8.bin"/><Relationship Id="rId14" Type="http://schemas.openxmlformats.org/officeDocument/2006/relationships/image" Target="../media/image11.wmf"/><Relationship Id="rId13" Type="http://schemas.openxmlformats.org/officeDocument/2006/relationships/oleObject" Target="../embeddings/oleObject7.bin"/><Relationship Id="rId12" Type="http://schemas.openxmlformats.org/officeDocument/2006/relationships/image" Target="../media/image10.wmf"/><Relationship Id="rId11" Type="http://schemas.openxmlformats.org/officeDocument/2006/relationships/oleObject" Target="../embeddings/oleObject6.bin"/><Relationship Id="rId10" Type="http://schemas.openxmlformats.org/officeDocument/2006/relationships/image" Target="../media/image9.wmf"/><Relationship Id="rId1"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9" Type="http://schemas.openxmlformats.org/officeDocument/2006/relationships/oleObject" Target="../embeddings/oleObject17.bin"/><Relationship Id="rId8" Type="http://schemas.openxmlformats.org/officeDocument/2006/relationships/image" Target="../media/image20.wmf"/><Relationship Id="rId7" Type="http://schemas.openxmlformats.org/officeDocument/2006/relationships/oleObject" Target="../embeddings/oleObject16.bin"/><Relationship Id="rId6" Type="http://schemas.openxmlformats.org/officeDocument/2006/relationships/image" Target="../media/image19.wmf"/><Relationship Id="rId5" Type="http://schemas.openxmlformats.org/officeDocument/2006/relationships/oleObject" Target="../embeddings/oleObject15.bin"/><Relationship Id="rId4" Type="http://schemas.openxmlformats.org/officeDocument/2006/relationships/image" Target="../media/image18.wmf"/><Relationship Id="rId3" Type="http://schemas.openxmlformats.org/officeDocument/2006/relationships/oleObject" Target="../embeddings/oleObject14.bin"/><Relationship Id="rId29" Type="http://schemas.openxmlformats.org/officeDocument/2006/relationships/notesSlide" Target="../notesSlides/notesSlide4.xml"/><Relationship Id="rId28" Type="http://schemas.openxmlformats.org/officeDocument/2006/relationships/vmlDrawing" Target="../drawings/vmlDrawing2.vml"/><Relationship Id="rId27" Type="http://schemas.openxmlformats.org/officeDocument/2006/relationships/slideLayout" Target="../slideLayouts/slideLayout1.xml"/><Relationship Id="rId26" Type="http://schemas.openxmlformats.org/officeDocument/2006/relationships/tags" Target="../tags/tag2.xml"/><Relationship Id="rId25" Type="http://schemas.openxmlformats.org/officeDocument/2006/relationships/image" Target="../media/image26.wmf"/><Relationship Id="rId24" Type="http://schemas.openxmlformats.org/officeDocument/2006/relationships/oleObject" Target="../embeddings/oleObject26.bin"/><Relationship Id="rId23" Type="http://schemas.openxmlformats.org/officeDocument/2006/relationships/oleObject" Target="../embeddings/oleObject25.bin"/><Relationship Id="rId22" Type="http://schemas.openxmlformats.org/officeDocument/2006/relationships/oleObject" Target="../embeddings/oleObject24.bin"/><Relationship Id="rId21" Type="http://schemas.openxmlformats.org/officeDocument/2006/relationships/image" Target="../media/image25.wmf"/><Relationship Id="rId20" Type="http://schemas.openxmlformats.org/officeDocument/2006/relationships/oleObject" Target="../embeddings/oleObject23.bin"/><Relationship Id="rId2" Type="http://schemas.openxmlformats.org/officeDocument/2006/relationships/image" Target="../media/image17.wmf"/><Relationship Id="rId19" Type="http://schemas.openxmlformats.org/officeDocument/2006/relationships/oleObject" Target="../embeddings/oleObject22.bin"/><Relationship Id="rId18" Type="http://schemas.openxmlformats.org/officeDocument/2006/relationships/image" Target="../media/image11.wmf"/><Relationship Id="rId17" Type="http://schemas.openxmlformats.org/officeDocument/2006/relationships/oleObject" Target="../embeddings/oleObject21.bin"/><Relationship Id="rId16" Type="http://schemas.openxmlformats.org/officeDocument/2006/relationships/image" Target="../media/image24.wmf"/><Relationship Id="rId15" Type="http://schemas.openxmlformats.org/officeDocument/2006/relationships/oleObject" Target="../embeddings/oleObject20.bin"/><Relationship Id="rId14" Type="http://schemas.openxmlformats.org/officeDocument/2006/relationships/image" Target="../media/image23.wmf"/><Relationship Id="rId13" Type="http://schemas.openxmlformats.org/officeDocument/2006/relationships/oleObject" Target="../embeddings/oleObject19.bin"/><Relationship Id="rId12" Type="http://schemas.openxmlformats.org/officeDocument/2006/relationships/image" Target="../media/image22.wmf"/><Relationship Id="rId11" Type="http://schemas.openxmlformats.org/officeDocument/2006/relationships/oleObject" Target="../embeddings/oleObject18.bin"/><Relationship Id="rId10" Type="http://schemas.openxmlformats.org/officeDocument/2006/relationships/image" Target="../media/image21.wmf"/><Relationship Id="rId1" Type="http://schemas.openxmlformats.org/officeDocument/2006/relationships/oleObject" Target="../embeddings/oleObject13.bin"/></Relationships>
</file>

<file path=ppt/slides/_rels/slide5.xml.rels><?xml version="1.0" encoding="UTF-8" standalone="yes"?>
<Relationships xmlns="http://schemas.openxmlformats.org/package/2006/relationships"><Relationship Id="rId9" Type="http://schemas.openxmlformats.org/officeDocument/2006/relationships/tags" Target="../tags/tag3.xml"/><Relationship Id="rId8" Type="http://schemas.openxmlformats.org/officeDocument/2006/relationships/image" Target="../media/image30.wmf"/><Relationship Id="rId7" Type="http://schemas.openxmlformats.org/officeDocument/2006/relationships/oleObject" Target="../embeddings/oleObject30.bin"/><Relationship Id="rId6" Type="http://schemas.openxmlformats.org/officeDocument/2006/relationships/image" Target="../media/image29.wmf"/><Relationship Id="rId5" Type="http://schemas.openxmlformats.org/officeDocument/2006/relationships/oleObject" Target="../embeddings/oleObject29.bin"/><Relationship Id="rId4" Type="http://schemas.openxmlformats.org/officeDocument/2006/relationships/image" Target="../media/image28.wmf"/><Relationship Id="rId3" Type="http://schemas.openxmlformats.org/officeDocument/2006/relationships/oleObject" Target="../embeddings/oleObject28.bin"/><Relationship Id="rId2" Type="http://schemas.openxmlformats.org/officeDocument/2006/relationships/image" Target="../media/image27.wmf"/><Relationship Id="rId12" Type="http://schemas.openxmlformats.org/officeDocument/2006/relationships/notesSlide" Target="../notesSlides/notesSlide5.xml"/><Relationship Id="rId11" Type="http://schemas.openxmlformats.org/officeDocument/2006/relationships/vmlDrawing" Target="../drawings/vmlDrawing3.vml"/><Relationship Id="rId10" Type="http://schemas.openxmlformats.org/officeDocument/2006/relationships/slideLayout" Target="../slideLayouts/slideLayout1.xml"/><Relationship Id="rId1" Type="http://schemas.openxmlformats.org/officeDocument/2006/relationships/oleObject" Target="../embeddings/oleObject27.bin"/></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image" Target="../media/image31.png"/></Relationships>
</file>

<file path=ppt/slides/_rels/slide7.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image" Target="../media/image35.png"/><Relationship Id="rId7" Type="http://schemas.openxmlformats.org/officeDocument/2006/relationships/image" Target="../media/image34.wmf"/><Relationship Id="rId6" Type="http://schemas.openxmlformats.org/officeDocument/2006/relationships/oleObject" Target="../embeddings/oleObject34.bin"/><Relationship Id="rId5" Type="http://schemas.openxmlformats.org/officeDocument/2006/relationships/oleObject" Target="../embeddings/oleObject33.bin"/><Relationship Id="rId4" Type="http://schemas.openxmlformats.org/officeDocument/2006/relationships/image" Target="../media/image33.wmf"/><Relationship Id="rId3" Type="http://schemas.openxmlformats.org/officeDocument/2006/relationships/oleObject" Target="../embeddings/oleObject32.bin"/><Relationship Id="rId2" Type="http://schemas.openxmlformats.org/officeDocument/2006/relationships/image" Target="../media/image32.wmf"/><Relationship Id="rId12" Type="http://schemas.openxmlformats.org/officeDocument/2006/relationships/notesSlide" Target="../notesSlides/notesSlide7.xml"/><Relationship Id="rId11" Type="http://schemas.openxmlformats.org/officeDocument/2006/relationships/vmlDrawing" Target="../drawings/vmlDrawing4.vml"/><Relationship Id="rId10" Type="http://schemas.openxmlformats.org/officeDocument/2006/relationships/slideLayout" Target="../slideLayouts/slideLayout1.xml"/><Relationship Id="rId1" Type="http://schemas.openxmlformats.org/officeDocument/2006/relationships/oleObject" Target="../embeddings/oleObject31.bin"/></Relationships>
</file>

<file path=ppt/slides/_rels/slide8.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image" Target="../media/image39.wmf"/><Relationship Id="rId7" Type="http://schemas.openxmlformats.org/officeDocument/2006/relationships/oleObject" Target="../embeddings/oleObject38.bin"/><Relationship Id="rId6" Type="http://schemas.openxmlformats.org/officeDocument/2006/relationships/image" Target="../media/image38.wmf"/><Relationship Id="rId5" Type="http://schemas.openxmlformats.org/officeDocument/2006/relationships/oleObject" Target="../embeddings/oleObject37.bin"/><Relationship Id="rId4" Type="http://schemas.openxmlformats.org/officeDocument/2006/relationships/image" Target="../media/image37.wmf"/><Relationship Id="rId3" Type="http://schemas.openxmlformats.org/officeDocument/2006/relationships/oleObject" Target="../embeddings/oleObject36.bin"/><Relationship Id="rId2" Type="http://schemas.openxmlformats.org/officeDocument/2006/relationships/image" Target="../media/image36.wmf"/><Relationship Id="rId12" Type="http://schemas.openxmlformats.org/officeDocument/2006/relationships/notesSlide" Target="../notesSlides/notesSlide8.xml"/><Relationship Id="rId11" Type="http://schemas.openxmlformats.org/officeDocument/2006/relationships/vmlDrawing" Target="../drawings/vmlDrawing5.vml"/><Relationship Id="rId10" Type="http://schemas.openxmlformats.org/officeDocument/2006/relationships/slideLayout" Target="../slideLayouts/slideLayout1.xml"/><Relationship Id="rId1" Type="http://schemas.openxmlformats.org/officeDocument/2006/relationships/oleObject" Target="../embeddings/oleObject35.bin"/></Relationships>
</file>

<file path=ppt/slides/_rels/slide9.xml.rels><?xml version="1.0" encoding="UTF-8" standalone="yes"?>
<Relationships xmlns="http://schemas.openxmlformats.org/package/2006/relationships"><Relationship Id="rId9" Type="http://schemas.openxmlformats.org/officeDocument/2006/relationships/oleObject" Target="../embeddings/oleObject44.bin"/><Relationship Id="rId8" Type="http://schemas.openxmlformats.org/officeDocument/2006/relationships/oleObject" Target="../embeddings/oleObject43.bin"/><Relationship Id="rId7" Type="http://schemas.openxmlformats.org/officeDocument/2006/relationships/oleObject" Target="../embeddings/oleObject42.bin"/><Relationship Id="rId6" Type="http://schemas.openxmlformats.org/officeDocument/2006/relationships/image" Target="../media/image42.wmf"/><Relationship Id="rId5" Type="http://schemas.openxmlformats.org/officeDocument/2006/relationships/oleObject" Target="../embeddings/oleObject41.bin"/><Relationship Id="rId4" Type="http://schemas.openxmlformats.org/officeDocument/2006/relationships/image" Target="../media/image41.wmf"/><Relationship Id="rId3" Type="http://schemas.openxmlformats.org/officeDocument/2006/relationships/oleObject" Target="../embeddings/oleObject40.bin"/><Relationship Id="rId2" Type="http://schemas.openxmlformats.org/officeDocument/2006/relationships/image" Target="../media/image40.wmf"/><Relationship Id="rId14" Type="http://schemas.openxmlformats.org/officeDocument/2006/relationships/notesSlide" Target="../notesSlides/notesSlide9.xml"/><Relationship Id="rId13" Type="http://schemas.openxmlformats.org/officeDocument/2006/relationships/vmlDrawing" Target="../drawings/vmlDrawing6.vml"/><Relationship Id="rId12" Type="http://schemas.openxmlformats.org/officeDocument/2006/relationships/slideLayout" Target="../slideLayouts/slideLayout1.xml"/><Relationship Id="rId11" Type="http://schemas.openxmlformats.org/officeDocument/2006/relationships/tags" Target="../tags/tag7.xml"/><Relationship Id="rId10" Type="http://schemas.openxmlformats.org/officeDocument/2006/relationships/image" Target="../media/image43.png"/><Relationship Id="rId1" Type="http://schemas.openxmlformats.org/officeDocument/2006/relationships/oleObject" Target="../embeddings/oleObject3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p:cNvPicPr>
            <a:picLocks noChangeAspect="1"/>
          </p:cNvPicPr>
          <p:nvPr/>
        </p:nvPicPr>
        <p:blipFill>
          <a:blip r:embed="rId1">
            <a:duotone>
              <a:schemeClr val="accent6">
                <a:shade val="45000"/>
                <a:satMod val="135000"/>
              </a:schemeClr>
              <a:prstClr val="white"/>
            </a:duotone>
            <a:extLst>
              <a:ext uri="{BEBA8EAE-BF5A-486C-A8C5-ECC9F3942E4B}">
                <a14:imgProps xmlns:a14="http://schemas.microsoft.com/office/drawing/2010/main">
                  <a14:imgLayer r:embed="rId2">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50250" y="484891"/>
            <a:ext cx="3948078" cy="4429087"/>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58" y="10351"/>
            <a:ext cx="4424384" cy="5143500"/>
          </a:xfrm>
          <a:prstGeom prst="rect">
            <a:avLst/>
          </a:prstGeom>
        </p:spPr>
      </p:pic>
      <p:sp>
        <p:nvSpPr>
          <p:cNvPr id="6" name="TextBox 5"/>
          <p:cNvSpPr txBox="1"/>
          <p:nvPr/>
        </p:nvSpPr>
        <p:spPr>
          <a:xfrm>
            <a:off x="4236085" y="2202815"/>
            <a:ext cx="4082415" cy="706755"/>
          </a:xfrm>
          <a:prstGeom prst="rect">
            <a:avLst/>
          </a:prstGeom>
          <a:noFill/>
        </p:spPr>
        <p:txBody>
          <a:bodyPr wrap="square" rtlCol="0">
            <a:spAutoFit/>
          </a:bodyPr>
          <a:lstStyle/>
          <a:p>
            <a:r>
              <a:rPr lang="zh-CN" altLang="en-US" sz="4000" b="1" dirty="0">
                <a:solidFill>
                  <a:srgbClr val="6BA42C"/>
                </a:solidFill>
                <a:latin typeface="微软雅黑" panose="020B0503020204020204" pitchFamily="34" charset="-122"/>
                <a:ea typeface="微软雅黑" panose="020B0503020204020204" pitchFamily="34" charset="-122"/>
              </a:rPr>
              <a:t>线性代数</a:t>
            </a:r>
            <a:endParaRPr lang="zh-CN" altLang="en-US" sz="4000" b="1" dirty="0">
              <a:solidFill>
                <a:srgbClr val="6BA42C"/>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4323715" y="2996565"/>
            <a:ext cx="3995420" cy="368300"/>
          </a:xfrm>
          <a:prstGeom prst="rect">
            <a:avLst/>
          </a:prstGeom>
          <a:noFill/>
        </p:spPr>
        <p:txBody>
          <a:bodyPr wrap="square"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主编　金桂堂　肖马成</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353560" y="1925955"/>
            <a:ext cx="3964940" cy="276860"/>
          </a:xfrm>
          <a:prstGeom prst="rect">
            <a:avLst/>
          </a:prstGeom>
          <a:noFill/>
        </p:spPr>
        <p:txBody>
          <a:bodyPr wrap="square" lIns="0" tIns="0" rIns="0" bIns="0" rtlCol="0">
            <a:spAutoFit/>
          </a:bodyPr>
          <a:lstStyle/>
          <a:p>
            <a:r>
              <a:rPr lang="zh-CN" altLang="en-US" dirty="0">
                <a:solidFill>
                  <a:srgbClr val="F2B800"/>
                </a:solidFill>
                <a:latin typeface="微软雅黑" panose="020B0503020204020204" pitchFamily="34" charset="-122"/>
                <a:ea typeface="微软雅黑" panose="020B0503020204020204" pitchFamily="34" charset="-122"/>
                <a:cs typeface="Open Sans Semibold" pitchFamily="34" charset="0"/>
              </a:rPr>
              <a:t>普通高等教育</a:t>
            </a:r>
            <a:r>
              <a:rPr lang="en-US" altLang="zh-CN" dirty="0">
                <a:solidFill>
                  <a:srgbClr val="F2B800"/>
                </a:solidFill>
                <a:latin typeface="微软雅黑" panose="020B0503020204020204" pitchFamily="34" charset="-122"/>
                <a:ea typeface="微软雅黑" panose="020B0503020204020204" pitchFamily="34" charset="-122"/>
                <a:cs typeface="Open Sans Semibold" pitchFamily="34" charset="0"/>
              </a:rPr>
              <a:t>”</a:t>
            </a:r>
            <a:r>
              <a:rPr lang="zh-CN" altLang="en-US" dirty="0">
                <a:solidFill>
                  <a:srgbClr val="F2B800"/>
                </a:solidFill>
                <a:latin typeface="微软雅黑" panose="020B0503020204020204" pitchFamily="34" charset="-122"/>
                <a:ea typeface="微软雅黑" panose="020B0503020204020204" pitchFamily="34" charset="-122"/>
                <a:cs typeface="Open Sans Semibold" pitchFamily="34" charset="0"/>
              </a:rPr>
              <a:t>十三五</a:t>
            </a:r>
            <a:r>
              <a:rPr lang="en-US" altLang="zh-CN" dirty="0">
                <a:solidFill>
                  <a:srgbClr val="F2B800"/>
                </a:solidFill>
                <a:latin typeface="微软雅黑" panose="020B0503020204020204" pitchFamily="34" charset="-122"/>
                <a:ea typeface="微软雅黑" panose="020B0503020204020204" pitchFamily="34" charset="-122"/>
                <a:cs typeface="Open Sans Semibold" pitchFamily="34" charset="0"/>
              </a:rPr>
              <a:t>“</a:t>
            </a:r>
            <a:r>
              <a:rPr lang="zh-CN" altLang="en-US" dirty="0">
                <a:solidFill>
                  <a:srgbClr val="F2B800"/>
                </a:solidFill>
                <a:latin typeface="微软雅黑" panose="020B0503020204020204" pitchFamily="34" charset="-122"/>
                <a:ea typeface="微软雅黑" panose="020B0503020204020204" pitchFamily="34" charset="-122"/>
                <a:cs typeface="Open Sans Semibold" pitchFamily="34" charset="0"/>
              </a:rPr>
              <a:t>规划教材</a:t>
            </a:r>
            <a:endParaRPr lang="zh-CN" altLang="en-US" dirty="0">
              <a:solidFill>
                <a:srgbClr val="F2B800"/>
              </a:solidFill>
              <a:latin typeface="微软雅黑" panose="020B0503020204020204" pitchFamily="34" charset="-122"/>
              <a:ea typeface="微软雅黑" panose="020B0503020204020204" pitchFamily="34" charset="-122"/>
              <a:cs typeface="Open Sans Semibold" pitchFamily="34" charset="0"/>
            </a:endParaRPr>
          </a:p>
        </p:txBody>
      </p:sp>
      <p:cxnSp>
        <p:nvCxnSpPr>
          <p:cNvPr id="21" name="直接连接符 20"/>
          <p:cNvCxnSpPr/>
          <p:nvPr/>
        </p:nvCxnSpPr>
        <p:spPr>
          <a:xfrm>
            <a:off x="4276725" y="2910585"/>
            <a:ext cx="4041880" cy="0"/>
          </a:xfrm>
          <a:prstGeom prst="line">
            <a:avLst/>
          </a:prstGeom>
          <a:ln w="19050">
            <a:solidFill>
              <a:srgbClr val="F2B8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900" fill="hold"/>
                                        <p:tgtEl>
                                          <p:spTgt spid="4"/>
                                        </p:tgtEl>
                                        <p:attrNameLst>
                                          <p:attrName>ppt_x</p:attrName>
                                        </p:attrNameLst>
                                      </p:cBhvr>
                                      <p:tavLst>
                                        <p:tav tm="0">
                                          <p:val>
                                            <p:strVal val="0-#ppt_w/2"/>
                                          </p:val>
                                        </p:tav>
                                        <p:tav tm="100000">
                                          <p:val>
                                            <p:strVal val="#ppt_x"/>
                                          </p:val>
                                        </p:tav>
                                      </p:tavLst>
                                    </p:anim>
                                    <p:anim calcmode="lin" valueType="num">
                                      <p:cBhvr additive="base">
                                        <p:cTn id="8" dur="9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6"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par>
                          <p:cTn id="13" fill="hold">
                            <p:stCondLst>
                              <p:cond delay="3000"/>
                            </p:stCondLst>
                            <p:childTnLst>
                              <p:par>
                                <p:cTn id="14" presetID="2" presetClass="entr" presetSubtype="9" fill="hold" grpId="0" nodeType="afterEffect">
                                  <p:stCondLst>
                                    <p:cond delay="0"/>
                                  </p:stCondLst>
                                  <p:iterate type="lt">
                                    <p:tmPct val="15000"/>
                                  </p:iterate>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2724"/>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3224"/>
                            </p:stCondLst>
                            <p:childTnLst>
                              <p:par>
                                <p:cTn id="23" presetID="2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par>
                          <p:cTn id="26" fill="hold">
                            <p:stCondLst>
                              <p:cond delay="3724"/>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30822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n </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阶行列式的性质</a:t>
            </a:r>
            <a:endPar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一、对换</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676525"/>
          </a:xfrm>
          <a:prstGeom prst="rect">
            <a:avLst/>
          </a:prstGeom>
          <a:noFill/>
        </p:spPr>
        <p:txBody>
          <a:bodyPr wrap="square" rtlCol="0">
            <a:spAutoFit/>
          </a:bodyPr>
          <a:lstStyle/>
          <a:p>
            <a:pPr algn="just">
              <a:lnSpc>
                <a:spcPct val="150000"/>
              </a:lnSpc>
              <a:spcBef>
                <a:spcPts val="0"/>
              </a:spcBef>
              <a:spcAft>
                <a:spcPts val="0"/>
              </a:spcAft>
            </a:pPr>
            <a:r>
              <a:rPr sz="1400" b="1" dirty="0">
                <a:solidFill>
                  <a:schemeClr val="tx1">
                    <a:lumMod val="85000"/>
                    <a:lumOff val="15000"/>
                  </a:schemeClr>
                </a:solidFill>
                <a:latin typeface="微软雅黑" panose="020B0503020204020204" pitchFamily="34" charset="-122"/>
                <a:ea typeface="微软雅黑" panose="020B0503020204020204" pitchFamily="34" charset="-122"/>
              </a:rPr>
              <a:t>定义</a:t>
            </a:r>
            <a:r>
              <a:rPr lang="zh-CN" sz="1400" b="1" dirty="0">
                <a:solidFill>
                  <a:schemeClr val="tx1">
                    <a:lumMod val="85000"/>
                    <a:lumOff val="15000"/>
                  </a:schemeClr>
                </a:solidFill>
                <a:latin typeface="微软雅黑" panose="020B0503020204020204" pitchFamily="34" charset="-122"/>
                <a:ea typeface="微软雅黑" panose="020B0503020204020204" pitchFamily="34" charset="-122"/>
              </a:rPr>
              <a:t>　</a:t>
            </a:r>
            <a:r>
              <a:rPr sz="1400" dirty="0">
                <a:solidFill>
                  <a:schemeClr val="tx1">
                    <a:lumMod val="85000"/>
                    <a:lumOff val="15000"/>
                  </a:schemeClr>
                </a:solidFill>
              </a:rPr>
              <a:t>在</a:t>
            </a:r>
            <a:r>
              <a:rPr lang="zh-CN" sz="1400" dirty="0">
                <a:solidFill>
                  <a:schemeClr val="tx1">
                    <a:lumMod val="85000"/>
                    <a:lumOff val="15000"/>
                  </a:schemeClr>
                </a:solidFill>
              </a:rPr>
              <a:t>　</a:t>
            </a:r>
            <a:r>
              <a:rPr sz="1400" dirty="0">
                <a:solidFill>
                  <a:schemeClr val="tx1">
                    <a:lumMod val="85000"/>
                    <a:lumOff val="15000"/>
                  </a:schemeClr>
                </a:solidFill>
              </a:rPr>
              <a:t>阶排列中，将任意两个元素对调，其余的元素不动，称为对排列的一次对换．将相邻两个元素对换称为相邻对换．</a:t>
            </a: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例如五阶排列</a:t>
            </a:r>
            <a:r>
              <a:rPr lang="en-US" sz="1400" dirty="0">
                <a:solidFill>
                  <a:schemeClr val="tx1">
                    <a:lumMod val="85000"/>
                    <a:lumOff val="15000"/>
                  </a:schemeClr>
                </a:solidFill>
              </a:rPr>
              <a:t>25413</a:t>
            </a:r>
            <a:r>
              <a:rPr sz="1400" dirty="0">
                <a:solidFill>
                  <a:schemeClr val="tx1">
                    <a:lumMod val="85000"/>
                    <a:lumOff val="15000"/>
                  </a:schemeClr>
                </a:solidFill>
              </a:rPr>
              <a:t>中的</a:t>
            </a:r>
            <a:r>
              <a:rPr lang="en-US" sz="1400" dirty="0">
                <a:solidFill>
                  <a:schemeClr val="tx1">
                    <a:lumMod val="85000"/>
                    <a:lumOff val="15000"/>
                  </a:schemeClr>
                </a:solidFill>
              </a:rPr>
              <a:t>5</a:t>
            </a:r>
            <a:r>
              <a:rPr sz="1400" dirty="0">
                <a:solidFill>
                  <a:schemeClr val="tx1">
                    <a:lumMod val="85000"/>
                    <a:lumOff val="15000"/>
                  </a:schemeClr>
                </a:solidFill>
              </a:rPr>
              <a:t>与</a:t>
            </a:r>
            <a:r>
              <a:rPr lang="en-US" sz="1400" dirty="0">
                <a:solidFill>
                  <a:schemeClr val="tx1">
                    <a:lumMod val="85000"/>
                    <a:lumOff val="15000"/>
                  </a:schemeClr>
                </a:solidFill>
              </a:rPr>
              <a:t>3</a:t>
            </a:r>
            <a:r>
              <a:rPr sz="1400" dirty="0">
                <a:solidFill>
                  <a:schemeClr val="tx1">
                    <a:lumMod val="85000"/>
                    <a:lumOff val="15000"/>
                  </a:schemeClr>
                </a:solidFill>
              </a:rPr>
              <a:t>对换，得到新的五阶排列</a:t>
            </a:r>
            <a:r>
              <a:rPr lang="en-US" sz="1400" dirty="0">
                <a:solidFill>
                  <a:schemeClr val="tx1">
                    <a:lumMod val="85000"/>
                    <a:lumOff val="15000"/>
                  </a:schemeClr>
                </a:solidFill>
              </a:rPr>
              <a:t>23415</a:t>
            </a:r>
            <a:r>
              <a:rPr lang="zh-CN" altLang="en-US" sz="1400" dirty="0">
                <a:solidFill>
                  <a:schemeClr val="tx1">
                    <a:lumMod val="85000"/>
                    <a:lumOff val="15000"/>
                  </a:schemeClr>
                </a:solidFill>
              </a:rPr>
              <a:t>．</a:t>
            </a:r>
            <a:r>
              <a:rPr sz="1400" dirty="0">
                <a:solidFill>
                  <a:schemeClr val="tx1">
                    <a:lumMod val="85000"/>
                    <a:lumOff val="15000"/>
                  </a:schemeClr>
                </a:solidFill>
              </a:rPr>
              <a:t>τ</a:t>
            </a:r>
            <a:r>
              <a:rPr lang="zh-CN" sz="1400" dirty="0">
                <a:solidFill>
                  <a:schemeClr val="tx1">
                    <a:lumMod val="85000"/>
                    <a:lumOff val="15000"/>
                  </a:schemeClr>
                </a:solidFill>
              </a:rPr>
              <a:t>（</a:t>
            </a:r>
            <a:r>
              <a:rPr lang="en-US" altLang="zh-CN" sz="1400" dirty="0">
                <a:solidFill>
                  <a:schemeClr val="tx1">
                    <a:lumMod val="85000"/>
                    <a:lumOff val="15000"/>
                  </a:schemeClr>
                </a:solidFill>
              </a:rPr>
              <a:t>25413</a:t>
            </a:r>
            <a:r>
              <a:rPr sz="1400" dirty="0">
                <a:solidFill>
                  <a:schemeClr val="tx1">
                    <a:lumMod val="85000"/>
                    <a:lumOff val="15000"/>
                  </a:schemeClr>
                </a:solidFill>
              </a:rPr>
              <a:t>）</a:t>
            </a:r>
            <a:r>
              <a:rPr lang="en-US" sz="1400" dirty="0">
                <a:solidFill>
                  <a:schemeClr val="tx1">
                    <a:lumMod val="85000"/>
                    <a:lumOff val="15000"/>
                  </a:schemeClr>
                </a:solidFill>
              </a:rPr>
              <a:t>=6</a:t>
            </a:r>
            <a:r>
              <a:rPr sz="1400" dirty="0">
                <a:solidFill>
                  <a:schemeClr val="tx1">
                    <a:lumMod val="85000"/>
                    <a:lumOff val="15000"/>
                  </a:schemeClr>
                </a:solidFill>
              </a:rPr>
              <a:t>，</a:t>
            </a:r>
            <a:r>
              <a:rPr lang="en-US" sz="1400" dirty="0">
                <a:solidFill>
                  <a:schemeClr val="tx1">
                    <a:lumMod val="85000"/>
                    <a:lumOff val="15000"/>
                  </a:schemeClr>
                </a:solidFill>
              </a:rPr>
              <a:t>25413</a:t>
            </a:r>
            <a:r>
              <a:rPr sz="1400" dirty="0">
                <a:solidFill>
                  <a:schemeClr val="tx1">
                    <a:lumMod val="85000"/>
                    <a:lumOff val="15000"/>
                  </a:schemeClr>
                </a:solidFill>
              </a:rPr>
              <a:t>为偶排列，而τ（</a:t>
            </a:r>
            <a:r>
              <a:rPr lang="en-US" sz="1400" dirty="0">
                <a:solidFill>
                  <a:schemeClr val="tx1">
                    <a:lumMod val="85000"/>
                    <a:lumOff val="15000"/>
                  </a:schemeClr>
                </a:solidFill>
                <a:sym typeface="+mn-ea"/>
              </a:rPr>
              <a:t>23415</a:t>
            </a:r>
            <a:r>
              <a:rPr sz="1400" dirty="0">
                <a:solidFill>
                  <a:schemeClr val="tx1">
                    <a:lumMod val="85000"/>
                    <a:lumOff val="15000"/>
                  </a:schemeClr>
                </a:solidFill>
              </a:rPr>
              <a:t>）</a:t>
            </a:r>
            <a:r>
              <a:rPr lang="en-US" sz="1400" dirty="0">
                <a:solidFill>
                  <a:schemeClr val="tx1">
                    <a:lumMod val="85000"/>
                    <a:lumOff val="15000"/>
                  </a:schemeClr>
                </a:solidFill>
              </a:rPr>
              <a:t>=3</a:t>
            </a:r>
            <a:r>
              <a:rPr sz="1400" dirty="0">
                <a:solidFill>
                  <a:schemeClr val="tx1">
                    <a:lumMod val="85000"/>
                    <a:lumOff val="15000"/>
                  </a:schemeClr>
                </a:solidFill>
              </a:rPr>
              <a:t>，</a:t>
            </a:r>
            <a:r>
              <a:rPr lang="en-US" sz="1400" dirty="0">
                <a:solidFill>
                  <a:schemeClr val="tx1">
                    <a:lumMod val="85000"/>
                    <a:lumOff val="15000"/>
                  </a:schemeClr>
                </a:solidFill>
                <a:sym typeface="+mn-ea"/>
              </a:rPr>
              <a:t>23415</a:t>
            </a:r>
            <a:r>
              <a:rPr sz="1400" dirty="0">
                <a:solidFill>
                  <a:schemeClr val="tx1">
                    <a:lumMod val="85000"/>
                    <a:lumOff val="15000"/>
                  </a:schemeClr>
                </a:solidFill>
              </a:rPr>
              <a:t>为奇排列．显然经过一次对换就改变了排列的奇偶性．这一结论具有一般性．</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latin typeface="微软雅黑" panose="020B0503020204020204" pitchFamily="34" charset="-122"/>
                <a:ea typeface="微软雅黑" panose="020B0503020204020204" pitchFamily="34" charset="-122"/>
              </a:rPr>
              <a:t>定理</a:t>
            </a:r>
            <a:r>
              <a:rPr lang="zh-CN" sz="1400" b="1" dirty="0">
                <a:solidFill>
                  <a:schemeClr val="tx1">
                    <a:lumMod val="85000"/>
                    <a:lumOff val="15000"/>
                  </a:schemeClr>
                </a:solidFill>
                <a:latin typeface="微软雅黑" panose="020B0503020204020204" pitchFamily="34" charset="-122"/>
                <a:ea typeface="微软雅黑" panose="020B0503020204020204" pitchFamily="34" charset="-122"/>
              </a:rPr>
              <a:t>　</a:t>
            </a:r>
            <a:r>
              <a:rPr sz="1400" dirty="0">
                <a:solidFill>
                  <a:schemeClr val="tx1">
                    <a:lumMod val="85000"/>
                    <a:lumOff val="15000"/>
                  </a:schemeClr>
                </a:solidFill>
              </a:rPr>
              <a:t>一个排列中的任意两个元素对换，则排列的奇偶性改变．</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latin typeface="微软雅黑" panose="020B0503020204020204" pitchFamily="34" charset="-122"/>
                <a:ea typeface="微软雅黑" panose="020B0503020204020204" pitchFamily="34" charset="-122"/>
              </a:rPr>
              <a:t>推论</a:t>
            </a:r>
            <a:r>
              <a:rPr lang="zh-CN" sz="1400" b="1" dirty="0">
                <a:solidFill>
                  <a:schemeClr val="tx1">
                    <a:lumMod val="85000"/>
                    <a:lumOff val="15000"/>
                  </a:schemeClr>
                </a:solidFill>
                <a:latin typeface="微软雅黑" panose="020B0503020204020204" pitchFamily="34" charset="-122"/>
                <a:ea typeface="微软雅黑" panose="020B0503020204020204" pitchFamily="34" charset="-122"/>
              </a:rPr>
              <a:t>　</a:t>
            </a:r>
            <a:r>
              <a:rPr sz="1400" dirty="0">
                <a:solidFill>
                  <a:schemeClr val="tx1">
                    <a:lumMod val="85000"/>
                    <a:lumOff val="15000"/>
                  </a:schemeClr>
                </a:solidFill>
              </a:rPr>
              <a:t>将奇排列变成自然序排列的对换次数为奇数，将偶排列变成自然序排列的对换次数为</a:t>
            </a:r>
            <a:endParaRPr sz="1400" dirty="0">
              <a:solidFill>
                <a:schemeClr val="tx1">
                  <a:lumMod val="85000"/>
                  <a:lumOff val="15000"/>
                </a:schemeClr>
              </a:solidFill>
            </a:endParaRPr>
          </a:p>
          <a:p>
            <a:pPr algn="just">
              <a:lnSpc>
                <a:spcPct val="150000"/>
              </a:lnSpc>
              <a:spcBef>
                <a:spcPts val="0"/>
              </a:spcBef>
              <a:spcAft>
                <a:spcPts val="0"/>
              </a:spcAft>
            </a:pPr>
            <a:r>
              <a:rPr lang="zh-CN" sz="1400" dirty="0">
                <a:solidFill>
                  <a:schemeClr val="tx1">
                    <a:lumMod val="85000"/>
                    <a:lumOff val="15000"/>
                  </a:schemeClr>
                </a:solidFill>
              </a:rPr>
              <a:t>　　　</a:t>
            </a:r>
            <a:r>
              <a:rPr sz="1400" dirty="0">
                <a:solidFill>
                  <a:schemeClr val="tx1">
                    <a:lumMod val="85000"/>
                    <a:lumOff val="15000"/>
                  </a:schemeClr>
                </a:solidFill>
              </a:rPr>
              <a:t>偶数．　</a:t>
            </a:r>
            <a:endParaRPr sz="1400" dirty="0">
              <a:solidFill>
                <a:schemeClr val="tx1">
                  <a:lumMod val="85000"/>
                  <a:lumOff val="15000"/>
                </a:schemeClr>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30822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n </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阶行列式的性质</a:t>
            </a:r>
            <a:endPar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二、ｎ阶行列式的性质</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3322955"/>
          </a:xfrm>
          <a:prstGeom prst="rect">
            <a:avLst/>
          </a:prstGeom>
          <a:noFill/>
        </p:spPr>
        <p:txBody>
          <a:bodyPr wrap="square" rtlCol="0">
            <a:spAutoFit/>
          </a:bodyPr>
          <a:lstStyle/>
          <a:p>
            <a:pPr algn="just">
              <a:lnSpc>
                <a:spcPct val="150000"/>
              </a:lnSpc>
              <a:spcBef>
                <a:spcPts val="0"/>
              </a:spcBef>
              <a:spcAft>
                <a:spcPts val="0"/>
              </a:spcAft>
            </a:pPr>
            <a:r>
              <a:rPr sz="1400" dirty="0">
                <a:solidFill>
                  <a:schemeClr val="tx1">
                    <a:lumMod val="85000"/>
                    <a:lumOff val="15000"/>
                  </a:schemeClr>
                </a:solidFill>
              </a:rPr>
              <a:t>记</a:t>
            </a: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称</a:t>
            </a:r>
            <a:r>
              <a:rPr lang="zh-CN" sz="1400" dirty="0">
                <a:solidFill>
                  <a:schemeClr val="tx1">
                    <a:lumMod val="85000"/>
                    <a:lumOff val="15000"/>
                  </a:schemeClr>
                </a:solidFill>
              </a:rPr>
              <a:t>　 </a:t>
            </a:r>
            <a:r>
              <a:rPr sz="1400" dirty="0">
                <a:solidFill>
                  <a:schemeClr val="tx1">
                    <a:lumMod val="85000"/>
                    <a:lumOff val="15000"/>
                  </a:schemeClr>
                </a:solidFill>
              </a:rPr>
              <a:t>为</a:t>
            </a:r>
            <a:r>
              <a:rPr lang="zh-CN" sz="1400" dirty="0">
                <a:solidFill>
                  <a:schemeClr val="tx1">
                    <a:lumMod val="85000"/>
                    <a:lumOff val="15000"/>
                  </a:schemeClr>
                </a:solidFill>
              </a:rPr>
              <a:t>　</a:t>
            </a:r>
            <a:r>
              <a:rPr sz="1400" dirty="0">
                <a:solidFill>
                  <a:schemeClr val="tx1">
                    <a:lumMod val="85000"/>
                    <a:lumOff val="15000"/>
                  </a:schemeClr>
                </a:solidFill>
              </a:rPr>
              <a:t>的转置行列式．</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性质</a:t>
            </a:r>
            <a:r>
              <a:rPr 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rPr>
              <a:t>１</a:t>
            </a:r>
            <a:r>
              <a:rPr sz="1400" dirty="0">
                <a:solidFill>
                  <a:schemeClr val="tx1">
                    <a:lumMod val="85000"/>
                    <a:lumOff val="15000"/>
                  </a:schemeClr>
                </a:solidFill>
              </a:rPr>
              <a:t>　行列式与它的转置行列式相等，即                ．</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latin typeface="微软雅黑" panose="020B0503020204020204" pitchFamily="34" charset="-122"/>
                <a:ea typeface="微软雅黑" panose="020B0503020204020204" pitchFamily="34" charset="-122"/>
              </a:rPr>
              <a:t>性质２</a:t>
            </a:r>
            <a:r>
              <a:rPr sz="1400" dirty="0">
                <a:solidFill>
                  <a:schemeClr val="tx1">
                    <a:lumMod val="85000"/>
                    <a:lumOff val="15000"/>
                  </a:schemeClr>
                </a:solidFill>
              </a:rPr>
              <a:t>　互换行列式的任意两行（列），行列式仅改变符号．</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推</a:t>
            </a:r>
            <a:r>
              <a:rPr lang="zh-CN" sz="1400" b="1" dirty="0">
                <a:solidFill>
                  <a:schemeClr val="tx1">
                    <a:lumMod val="85000"/>
                    <a:lumOff val="15000"/>
                  </a:schemeClr>
                </a:solidFill>
              </a:rPr>
              <a:t>　</a:t>
            </a:r>
            <a:r>
              <a:rPr sz="1400" b="1" dirty="0">
                <a:solidFill>
                  <a:schemeClr val="tx1">
                    <a:lumMod val="85000"/>
                    <a:lumOff val="15000"/>
                  </a:schemeClr>
                </a:solidFill>
              </a:rPr>
              <a:t>论</a:t>
            </a:r>
            <a:r>
              <a:rPr lang="zh-CN" sz="1400" b="1" dirty="0">
                <a:solidFill>
                  <a:schemeClr val="tx1">
                    <a:lumMod val="85000"/>
                    <a:lumOff val="15000"/>
                  </a:schemeClr>
                </a:solidFill>
              </a:rPr>
              <a:t>　</a:t>
            </a:r>
            <a:r>
              <a:rPr sz="1400" dirty="0">
                <a:solidFill>
                  <a:schemeClr val="tx1">
                    <a:lumMod val="85000"/>
                    <a:lumOff val="15000"/>
                  </a:schemeClr>
                </a:solidFill>
              </a:rPr>
              <a:t>行列式中两行（列）对应元素相同，那么这个行列式等于零．</a:t>
            </a:r>
            <a:endParaRPr sz="1400" dirty="0">
              <a:solidFill>
                <a:schemeClr val="tx1">
                  <a:lumMod val="85000"/>
                  <a:lumOff val="15000"/>
                </a:schemeClr>
              </a:solidFill>
            </a:endParaRPr>
          </a:p>
        </p:txBody>
      </p:sp>
      <p:pic>
        <p:nvPicPr>
          <p:cNvPr id="2" name="图片 1"/>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781175" y="1851660"/>
            <a:ext cx="5662549" cy="1440011"/>
          </a:xfrm>
          <a:prstGeom prst="rect">
            <a:avLst/>
          </a:prstGeom>
        </p:spPr>
      </p:pic>
      <p:graphicFrame>
        <p:nvGraphicFramePr>
          <p:cNvPr id="3" name="对象 2">
            <a:hlinkClick r:id="" action="ppaction://ole?verb="/>
          </p:cNvPr>
          <p:cNvGraphicFramePr>
            <a:graphicFrameLocks noChangeAspect="1"/>
          </p:cNvGraphicFramePr>
          <p:nvPr/>
        </p:nvGraphicFramePr>
        <p:xfrm>
          <a:off x="1188085" y="3405505"/>
          <a:ext cx="228600" cy="190500"/>
        </p:xfrm>
        <a:graphic>
          <a:graphicData uri="http://schemas.openxmlformats.org/presentationml/2006/ole">
            <mc:AlternateContent xmlns:mc="http://schemas.openxmlformats.org/markup-compatibility/2006">
              <mc:Choice xmlns:v="urn:schemas-microsoft-com:vml" Requires="v">
                <p:oleObj spid="_x0000_s6145" name="" r:id="rId2" imgW="228600" imgH="190500" progId="Equation.KSEE3">
                  <p:embed/>
                </p:oleObj>
              </mc:Choice>
              <mc:Fallback>
                <p:oleObj name="" r:id="rId2" imgW="228600" imgH="190500" progId="Equation.KSEE3">
                  <p:embed/>
                  <p:pic>
                    <p:nvPicPr>
                      <p:cNvPr id="0" name="图片 6144"/>
                      <p:cNvPicPr/>
                      <p:nvPr/>
                    </p:nvPicPr>
                    <p:blipFill>
                      <a:blip r:embed="rId3"/>
                      <a:stretch>
                        <a:fillRect/>
                      </a:stretch>
                    </p:blipFill>
                    <p:spPr>
                      <a:xfrm>
                        <a:off x="1188085" y="3405505"/>
                        <a:ext cx="228600" cy="1905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1591945" y="3425825"/>
          <a:ext cx="165100" cy="165100"/>
        </p:xfrm>
        <a:graphic>
          <a:graphicData uri="http://schemas.openxmlformats.org/presentationml/2006/ole">
            <mc:AlternateContent xmlns:mc="http://schemas.openxmlformats.org/markup-compatibility/2006">
              <mc:Choice xmlns:v="urn:schemas-microsoft-com:vml" Requires="v">
                <p:oleObj spid="_x0000_s6145" name="" r:id="rId4" imgW="165100" imgH="165100" progId="Equation.KSEE3">
                  <p:embed/>
                </p:oleObj>
              </mc:Choice>
              <mc:Fallback>
                <p:oleObj name="" r:id="rId4" imgW="165100" imgH="165100" progId="Equation.KSEE3">
                  <p:embed/>
                  <p:pic>
                    <p:nvPicPr>
                      <p:cNvPr id="0" name="图片 6144"/>
                      <p:cNvPicPr/>
                      <p:nvPr/>
                    </p:nvPicPr>
                    <p:blipFill>
                      <a:blip r:embed="rId5"/>
                      <a:stretch>
                        <a:fillRect/>
                      </a:stretch>
                    </p:blipFill>
                    <p:spPr>
                      <a:xfrm>
                        <a:off x="1591945" y="3425825"/>
                        <a:ext cx="165100" cy="165100"/>
                      </a:xfrm>
                      <a:prstGeom prst="rect">
                        <a:avLst/>
                      </a:prstGeom>
                    </p:spPr>
                  </p:pic>
                </p:oleObj>
              </mc:Fallback>
            </mc:AlternateContent>
          </a:graphicData>
        </a:graphic>
      </p:graphicFrame>
      <p:graphicFrame>
        <p:nvGraphicFramePr>
          <p:cNvPr id="5" name="对象 4">
            <a:hlinkClick r:id="" action="ppaction://ole?verb="/>
          </p:cNvPr>
          <p:cNvGraphicFramePr>
            <a:graphicFrameLocks noChangeAspect="1"/>
          </p:cNvGraphicFramePr>
          <p:nvPr/>
        </p:nvGraphicFramePr>
        <p:xfrm>
          <a:off x="4366260" y="3731260"/>
          <a:ext cx="508000" cy="190500"/>
        </p:xfrm>
        <a:graphic>
          <a:graphicData uri="http://schemas.openxmlformats.org/presentationml/2006/ole">
            <mc:AlternateContent xmlns:mc="http://schemas.openxmlformats.org/markup-compatibility/2006">
              <mc:Choice xmlns:v="urn:schemas-microsoft-com:vml" Requires="v">
                <p:oleObj spid="_x0000_s6" name="" r:id="rId6" imgW="508000" imgH="190500" progId="Equation.KSEE3">
                  <p:embed/>
                </p:oleObj>
              </mc:Choice>
              <mc:Fallback>
                <p:oleObj name="" r:id="rId6" imgW="508000" imgH="190500" progId="Equation.KSEE3">
                  <p:embed/>
                  <p:pic>
                    <p:nvPicPr>
                      <p:cNvPr id="0" name="图片 6144"/>
                      <p:cNvPicPr/>
                      <p:nvPr/>
                    </p:nvPicPr>
                    <p:blipFill>
                      <a:blip r:embed="rId7"/>
                      <a:stretch>
                        <a:fillRect/>
                      </a:stretch>
                    </p:blipFill>
                    <p:spPr>
                      <a:xfrm>
                        <a:off x="4366260" y="3731260"/>
                        <a:ext cx="508000" cy="190500"/>
                      </a:xfrm>
                      <a:prstGeom prst="rect">
                        <a:avLst/>
                      </a:prstGeom>
                    </p:spPr>
                  </p:pic>
                </p:oleObj>
              </mc:Fallback>
            </mc:AlternateContent>
          </a:graphicData>
        </a:graphic>
      </p:graphicFrame>
    </p:spTree>
    <p:custDataLst>
      <p:tags r:id="rId8"/>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30822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1.3</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n </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阶行列式的性质</a:t>
            </a:r>
            <a:endPar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二、ｎ阶行列式的性质</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676525"/>
          </a:xfrm>
          <a:prstGeom prst="rect">
            <a:avLst/>
          </a:prstGeom>
          <a:noFill/>
        </p:spPr>
        <p:txBody>
          <a:bodyPr wrap="square" rtlCol="0">
            <a:spAutoFit/>
          </a:bodyPr>
          <a:lstStyle/>
          <a:p>
            <a:pPr algn="just">
              <a:lnSpc>
                <a:spcPct val="150000"/>
              </a:lnSpc>
              <a:spcBef>
                <a:spcPts val="0"/>
              </a:spcBef>
              <a:spcAft>
                <a:spcPts val="0"/>
              </a:spcAft>
            </a:pPr>
            <a:r>
              <a:rPr sz="1400" b="1" dirty="0">
                <a:solidFill>
                  <a:schemeClr val="tx1">
                    <a:lumMod val="85000"/>
                    <a:lumOff val="15000"/>
                  </a:schemeClr>
                </a:solidFill>
                <a:latin typeface="微软雅黑" panose="020B0503020204020204" pitchFamily="34" charset="-122"/>
                <a:ea typeface="微软雅黑" panose="020B0503020204020204" pitchFamily="34" charset="-122"/>
              </a:rPr>
              <a:t>性质３</a:t>
            </a:r>
            <a:r>
              <a:rPr sz="1400" dirty="0">
                <a:solidFill>
                  <a:schemeClr val="tx1">
                    <a:lumMod val="85000"/>
                    <a:lumOff val="15000"/>
                  </a:schemeClr>
                </a:solidFill>
              </a:rPr>
              <a:t>　行列式中某一行（列）中所有元素都乘同一个数</a:t>
            </a:r>
            <a:r>
              <a:rPr lang="zh-CN" sz="1400" dirty="0">
                <a:solidFill>
                  <a:schemeClr val="tx1">
                    <a:lumMod val="85000"/>
                    <a:lumOff val="15000"/>
                  </a:schemeClr>
                </a:solidFill>
              </a:rPr>
              <a:t>ｋ</a:t>
            </a:r>
            <a:r>
              <a:rPr sz="1400" dirty="0">
                <a:solidFill>
                  <a:schemeClr val="tx1">
                    <a:lumMod val="85000"/>
                    <a:lumOff val="15000"/>
                  </a:schemeClr>
                </a:solidFill>
              </a:rPr>
              <a:t>，等于用数犽乘此行列式．</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推论１</a:t>
            </a:r>
            <a:r>
              <a:rPr sz="1400" dirty="0">
                <a:solidFill>
                  <a:schemeClr val="tx1">
                    <a:lumMod val="85000"/>
                    <a:lumOff val="15000"/>
                  </a:schemeClr>
                </a:solidFill>
              </a:rPr>
              <a:t>　行列式中某一行（列）的所有元素的公因子可以提到行列式符号的外面．</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推论２</a:t>
            </a:r>
            <a:r>
              <a:rPr sz="1400" dirty="0">
                <a:solidFill>
                  <a:schemeClr val="tx1">
                    <a:lumMod val="85000"/>
                    <a:lumOff val="15000"/>
                  </a:schemeClr>
                </a:solidFill>
              </a:rPr>
              <a:t>　行列式中某一行（列）的所有元素全为零，那么这个行列式等于零．</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性质４</a:t>
            </a:r>
            <a:r>
              <a:rPr sz="1400" dirty="0">
                <a:solidFill>
                  <a:schemeClr val="tx1">
                    <a:lumMod val="85000"/>
                    <a:lumOff val="15000"/>
                  </a:schemeClr>
                </a:solidFill>
              </a:rPr>
              <a:t>　行列式中有两行（列）对应元素成比例，那么这个行列式等于零．</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性质５</a:t>
            </a:r>
            <a:r>
              <a:rPr sz="1400" dirty="0">
                <a:solidFill>
                  <a:schemeClr val="tx1">
                    <a:lumMod val="85000"/>
                    <a:lumOff val="15000"/>
                  </a:schemeClr>
                </a:solidFill>
              </a:rPr>
              <a:t>　若行列式的某一行（列）的各元素是两数之和，则可将行列式写成两个行列</a:t>
            </a:r>
            <a:endParaRPr sz="1400" dirty="0">
              <a:solidFill>
                <a:schemeClr val="tx1">
                  <a:lumMod val="85000"/>
                  <a:lumOff val="15000"/>
                </a:schemeClr>
              </a:solidFill>
            </a:endParaRPr>
          </a:p>
          <a:p>
            <a:pPr algn="just">
              <a:lnSpc>
                <a:spcPct val="150000"/>
              </a:lnSpc>
              <a:spcBef>
                <a:spcPts val="0"/>
              </a:spcBef>
              <a:spcAft>
                <a:spcPts val="0"/>
              </a:spcAft>
            </a:pPr>
            <a:r>
              <a:rPr lang="zh-CN" sz="1400" dirty="0">
                <a:solidFill>
                  <a:schemeClr val="tx1">
                    <a:lumMod val="85000"/>
                    <a:lumOff val="15000"/>
                  </a:schemeClr>
                </a:solidFill>
              </a:rPr>
              <a:t>　　　　</a:t>
            </a:r>
            <a:r>
              <a:rPr sz="1400" dirty="0">
                <a:solidFill>
                  <a:schemeClr val="tx1">
                    <a:lumMod val="85000"/>
                    <a:lumOff val="15000"/>
                  </a:schemeClr>
                </a:solidFill>
              </a:rPr>
              <a:t>式之和．</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性质６</a:t>
            </a:r>
            <a:r>
              <a:rPr sz="1400" dirty="0">
                <a:solidFill>
                  <a:schemeClr val="tx1">
                    <a:lumMod val="85000"/>
                    <a:lumOff val="15000"/>
                  </a:schemeClr>
                </a:solidFill>
              </a:rPr>
              <a:t>　把行列式的某一行（列）的各元素乘同一个数后加到另一行（列）对应元素上</a:t>
            </a:r>
            <a:endParaRPr sz="1400" dirty="0">
              <a:solidFill>
                <a:schemeClr val="tx1">
                  <a:lumMod val="85000"/>
                  <a:lumOff val="15000"/>
                </a:schemeClr>
              </a:solidFill>
            </a:endParaRPr>
          </a:p>
          <a:p>
            <a:pPr algn="just">
              <a:lnSpc>
                <a:spcPct val="150000"/>
              </a:lnSpc>
              <a:spcBef>
                <a:spcPts val="0"/>
              </a:spcBef>
              <a:spcAft>
                <a:spcPts val="0"/>
              </a:spcAft>
            </a:pPr>
            <a:r>
              <a:rPr lang="zh-CN" sz="1400" dirty="0">
                <a:solidFill>
                  <a:schemeClr val="tx1">
                    <a:lumMod val="85000"/>
                    <a:lumOff val="15000"/>
                  </a:schemeClr>
                </a:solidFill>
              </a:rPr>
              <a:t>　　　　</a:t>
            </a:r>
            <a:r>
              <a:rPr sz="1400" dirty="0">
                <a:solidFill>
                  <a:schemeClr val="tx1">
                    <a:lumMod val="85000"/>
                    <a:lumOff val="15000"/>
                  </a:schemeClr>
                </a:solidFill>
              </a:rPr>
              <a:t>去，行列式的值不变．</a:t>
            </a:r>
            <a:endParaRPr sz="1400" dirty="0">
              <a:solidFill>
                <a:schemeClr val="tx1">
                  <a:lumMod val="85000"/>
                  <a:lumOff val="15000"/>
                </a:schemeClr>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804160"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４　</a:t>
            </a:r>
            <a:r>
              <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行列式按行（列）展开</a:t>
            </a:r>
            <a:endPar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一、余子式和代数余子式</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353310"/>
          </a:xfrm>
          <a:prstGeom prst="rect">
            <a:avLst/>
          </a:prstGeom>
          <a:noFill/>
        </p:spPr>
        <p:txBody>
          <a:bodyPr wrap="square" rtlCol="0">
            <a:spAutoFit/>
          </a:bodyPr>
          <a:lstStyle/>
          <a:p>
            <a:pPr algn="just">
              <a:lnSpc>
                <a:spcPct val="150000"/>
              </a:lnSpc>
              <a:spcBef>
                <a:spcPts val="0"/>
              </a:spcBef>
              <a:spcAft>
                <a:spcPts val="0"/>
              </a:spcAft>
            </a:pPr>
            <a:r>
              <a:rPr sz="1400" b="1" dirty="0">
                <a:solidFill>
                  <a:schemeClr val="tx1">
                    <a:lumMod val="85000"/>
                    <a:lumOff val="15000"/>
                  </a:schemeClr>
                </a:solidFill>
              </a:rPr>
              <a:t>定义</a:t>
            </a:r>
            <a:r>
              <a:rPr sz="1400" dirty="0">
                <a:solidFill>
                  <a:schemeClr val="tx1">
                    <a:lumMod val="85000"/>
                    <a:lumOff val="15000"/>
                  </a:schemeClr>
                </a:solidFill>
              </a:rPr>
              <a:t>　在</a:t>
            </a:r>
            <a:r>
              <a:rPr lang="zh-CN" sz="1400" dirty="0">
                <a:solidFill>
                  <a:schemeClr val="tx1">
                    <a:lumMod val="85000"/>
                    <a:lumOff val="15000"/>
                  </a:schemeClr>
                </a:solidFill>
              </a:rPr>
              <a:t>　</a:t>
            </a:r>
            <a:r>
              <a:rPr sz="1400" dirty="0">
                <a:solidFill>
                  <a:schemeClr val="tx1">
                    <a:lumMod val="85000"/>
                    <a:lumOff val="15000"/>
                  </a:schemeClr>
                </a:solidFill>
              </a:rPr>
              <a:t>阶行列式中，把</a:t>
            </a:r>
            <a:r>
              <a:rPr lang="zh-CN" sz="1400" dirty="0">
                <a:solidFill>
                  <a:schemeClr val="tx1">
                    <a:lumMod val="85000"/>
                    <a:lumOff val="15000"/>
                  </a:schemeClr>
                </a:solidFill>
              </a:rPr>
              <a:t>　　</a:t>
            </a:r>
            <a:r>
              <a:rPr sz="1400" dirty="0">
                <a:solidFill>
                  <a:schemeClr val="tx1">
                    <a:lumMod val="85000"/>
                    <a:lumOff val="15000"/>
                  </a:schemeClr>
                </a:solidFill>
              </a:rPr>
              <a:t>元</a:t>
            </a:r>
            <a:r>
              <a:rPr lang="zh-CN" sz="1400" dirty="0">
                <a:solidFill>
                  <a:schemeClr val="tx1">
                    <a:lumMod val="85000"/>
                    <a:lumOff val="15000"/>
                  </a:schemeClr>
                </a:solidFill>
              </a:rPr>
              <a:t>　　　　　　  </a:t>
            </a:r>
            <a:r>
              <a:rPr sz="1400" dirty="0">
                <a:solidFill>
                  <a:schemeClr val="tx1">
                    <a:lumMod val="85000"/>
                    <a:lumOff val="15000"/>
                  </a:schemeClr>
                </a:solidFill>
              </a:rPr>
              <a:t>所在的第</a:t>
            </a:r>
            <a:r>
              <a:rPr lang="zh-CN" sz="1400" dirty="0">
                <a:solidFill>
                  <a:schemeClr val="tx1">
                    <a:lumMod val="85000"/>
                    <a:lumOff val="15000"/>
                  </a:schemeClr>
                </a:solidFill>
              </a:rPr>
              <a:t>　</a:t>
            </a:r>
            <a:r>
              <a:rPr sz="1400" dirty="0">
                <a:solidFill>
                  <a:schemeClr val="tx1">
                    <a:lumMod val="85000"/>
                    <a:lumOff val="15000"/>
                  </a:schemeClr>
                </a:solidFill>
              </a:rPr>
              <a:t>行第</a:t>
            </a:r>
            <a:r>
              <a:rPr lang="zh-CN" sz="1400" dirty="0">
                <a:solidFill>
                  <a:schemeClr val="tx1">
                    <a:lumMod val="85000"/>
                    <a:lumOff val="15000"/>
                  </a:schemeClr>
                </a:solidFill>
              </a:rPr>
              <a:t>　</a:t>
            </a:r>
            <a:r>
              <a:rPr sz="1400" dirty="0">
                <a:solidFill>
                  <a:schemeClr val="tx1">
                    <a:lumMod val="85000"/>
                    <a:lumOff val="15000"/>
                  </a:schemeClr>
                </a:solidFill>
              </a:rPr>
              <a:t>列元素划去后，留下的元素保持原来相对位置不变组成的</a:t>
            </a:r>
            <a:r>
              <a:rPr lang="zh-CN" sz="1400" dirty="0">
                <a:solidFill>
                  <a:schemeClr val="tx1">
                    <a:lumMod val="85000"/>
                    <a:lumOff val="15000"/>
                  </a:schemeClr>
                </a:solidFill>
              </a:rPr>
              <a:t>　　</a:t>
            </a:r>
            <a:r>
              <a:rPr sz="1400" dirty="0">
                <a:solidFill>
                  <a:schemeClr val="tx1">
                    <a:lumMod val="85000"/>
                    <a:lumOff val="15000"/>
                  </a:schemeClr>
                </a:solidFill>
              </a:rPr>
              <a:t>阶行列式称为元素</a:t>
            </a:r>
            <a:r>
              <a:rPr lang="zh-CN" sz="1400" dirty="0">
                <a:solidFill>
                  <a:schemeClr val="tx1">
                    <a:lumMod val="85000"/>
                    <a:lumOff val="15000"/>
                  </a:schemeClr>
                </a:solidFill>
              </a:rPr>
              <a:t>　</a:t>
            </a:r>
            <a:r>
              <a:rPr sz="1400" dirty="0">
                <a:solidFill>
                  <a:schemeClr val="tx1">
                    <a:lumMod val="85000"/>
                    <a:lumOff val="15000"/>
                  </a:schemeClr>
                </a:solidFill>
              </a:rPr>
              <a:t>的</a:t>
            </a:r>
            <a:r>
              <a:rPr sz="1400" b="1" dirty="0">
                <a:solidFill>
                  <a:schemeClr val="tx1">
                    <a:lumMod val="85000"/>
                    <a:lumOff val="15000"/>
                  </a:schemeClr>
                </a:solidFill>
              </a:rPr>
              <a:t>余子式</a:t>
            </a:r>
            <a:r>
              <a:rPr sz="1400" dirty="0">
                <a:solidFill>
                  <a:schemeClr val="tx1">
                    <a:lumMod val="85000"/>
                    <a:lumOff val="15000"/>
                  </a:schemeClr>
                </a:solidFill>
              </a:rPr>
              <a:t>，记作</a:t>
            </a:r>
            <a:r>
              <a:rPr lang="zh-CN" sz="1400" dirty="0">
                <a:solidFill>
                  <a:schemeClr val="tx1">
                    <a:lumMod val="85000"/>
                    <a:lumOff val="15000"/>
                  </a:schemeClr>
                </a:solidFill>
              </a:rPr>
              <a:t>　　</a:t>
            </a:r>
            <a:r>
              <a:rPr sz="1400" dirty="0">
                <a:solidFill>
                  <a:schemeClr val="tx1">
                    <a:lumMod val="85000"/>
                    <a:lumOff val="15000"/>
                  </a:schemeClr>
                </a:solidFill>
              </a:rPr>
              <a:t>；记</a:t>
            </a:r>
            <a:endParaRPr sz="1400" dirty="0">
              <a:solidFill>
                <a:schemeClr val="tx1">
                  <a:lumMod val="85000"/>
                  <a:lumOff val="15000"/>
                </a:schemeClr>
              </a:solidFill>
            </a:endParaRPr>
          </a:p>
          <a:p>
            <a:pPr algn="just">
              <a:lnSpc>
                <a:spcPct val="150000"/>
              </a:lnSpc>
              <a:spcBef>
                <a:spcPts val="0"/>
              </a:spcBef>
              <a:spcAft>
                <a:spcPts val="0"/>
              </a:spcAft>
            </a:pPr>
            <a:r>
              <a:rPr lang="zh-CN" sz="1400" dirty="0">
                <a:solidFill>
                  <a:schemeClr val="tx1">
                    <a:lumMod val="85000"/>
                    <a:lumOff val="15000"/>
                  </a:schemeClr>
                </a:solidFill>
              </a:rPr>
              <a:t>　　　　　　　　　　　　　　　　　　　　　　　</a:t>
            </a:r>
            <a:r>
              <a:rPr sz="1400" dirty="0">
                <a:solidFill>
                  <a:schemeClr val="tx1">
                    <a:lumMod val="85000"/>
                    <a:lumOff val="15000"/>
                  </a:schemeClr>
                </a:solidFill>
              </a:rPr>
              <a:t>，</a:t>
            </a:r>
            <a:endParaRPr sz="1400" dirty="0">
              <a:solidFill>
                <a:schemeClr val="tx1">
                  <a:lumMod val="85000"/>
                  <a:lumOff val="15000"/>
                </a:schemeClr>
              </a:solidFill>
            </a:endParaRPr>
          </a:p>
          <a:p>
            <a:pPr algn="just">
              <a:lnSpc>
                <a:spcPct val="150000"/>
              </a:lnSpc>
              <a:spcBef>
                <a:spcPts val="0"/>
              </a:spcBef>
              <a:spcAft>
                <a:spcPts val="0"/>
              </a:spcAft>
            </a:pPr>
            <a:r>
              <a:rPr lang="zh-CN" sz="1400" dirty="0">
                <a:solidFill>
                  <a:schemeClr val="tx1">
                    <a:lumMod val="85000"/>
                    <a:lumOff val="15000"/>
                  </a:schemeClr>
                </a:solidFill>
              </a:rPr>
              <a:t>　 </a:t>
            </a:r>
            <a:r>
              <a:rPr sz="1400" dirty="0">
                <a:solidFill>
                  <a:schemeClr val="tx1">
                    <a:lumMod val="85000"/>
                    <a:lumOff val="15000"/>
                  </a:schemeClr>
                </a:solidFill>
              </a:rPr>
              <a:t>称为</a:t>
            </a:r>
            <a:r>
              <a:rPr lang="zh-CN" sz="1400" dirty="0">
                <a:solidFill>
                  <a:schemeClr val="tx1">
                    <a:lumMod val="85000"/>
                    <a:lumOff val="15000"/>
                  </a:schemeClr>
                </a:solidFill>
              </a:rPr>
              <a:t>　　</a:t>
            </a:r>
            <a:r>
              <a:rPr sz="1400" dirty="0">
                <a:solidFill>
                  <a:schemeClr val="tx1">
                    <a:lumMod val="85000"/>
                    <a:lumOff val="15000"/>
                  </a:schemeClr>
                </a:solidFill>
              </a:rPr>
              <a:t>元</a:t>
            </a:r>
            <a:r>
              <a:rPr lang="zh-CN" sz="1400" dirty="0">
                <a:solidFill>
                  <a:schemeClr val="tx1">
                    <a:lumMod val="85000"/>
                    <a:lumOff val="15000"/>
                  </a:schemeClr>
                </a:solidFill>
              </a:rPr>
              <a:t>　</a:t>
            </a:r>
            <a:r>
              <a:rPr sz="1400" dirty="0">
                <a:solidFill>
                  <a:schemeClr val="tx1">
                    <a:lumMod val="85000"/>
                    <a:lumOff val="15000"/>
                  </a:schemeClr>
                </a:solidFill>
              </a:rPr>
              <a:t>的</a:t>
            </a:r>
            <a:r>
              <a:rPr sz="1400" b="1" dirty="0">
                <a:solidFill>
                  <a:schemeClr val="tx1">
                    <a:lumMod val="85000"/>
                    <a:lumOff val="15000"/>
                  </a:schemeClr>
                </a:solidFill>
              </a:rPr>
              <a:t>代数余子式</a:t>
            </a:r>
            <a:r>
              <a:rPr sz="1400" dirty="0">
                <a:solidFill>
                  <a:schemeClr val="tx1">
                    <a:lumMod val="85000"/>
                    <a:lumOff val="15000"/>
                  </a:schemeClr>
                </a:solidFill>
              </a:rPr>
              <a:t>．</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引理</a:t>
            </a:r>
            <a:r>
              <a:rPr sz="1400" dirty="0">
                <a:solidFill>
                  <a:schemeClr val="tx1">
                    <a:lumMod val="85000"/>
                    <a:lumOff val="15000"/>
                  </a:schemeClr>
                </a:solidFill>
              </a:rPr>
              <a:t>　一个</a:t>
            </a:r>
            <a:r>
              <a:rPr lang="zh-CN" sz="1400" dirty="0">
                <a:solidFill>
                  <a:schemeClr val="tx1">
                    <a:lumMod val="85000"/>
                    <a:lumOff val="15000"/>
                  </a:schemeClr>
                </a:solidFill>
              </a:rPr>
              <a:t>　</a:t>
            </a:r>
            <a:r>
              <a:rPr sz="1400" dirty="0">
                <a:solidFill>
                  <a:schemeClr val="tx1">
                    <a:lumMod val="85000"/>
                    <a:lumOff val="15000"/>
                  </a:schemeClr>
                </a:solidFill>
              </a:rPr>
              <a:t>阶行列式，如果其中第</a:t>
            </a:r>
            <a:r>
              <a:rPr lang="zh-CN" sz="1400" dirty="0">
                <a:solidFill>
                  <a:schemeClr val="tx1">
                    <a:lumMod val="85000"/>
                    <a:lumOff val="15000"/>
                  </a:schemeClr>
                </a:solidFill>
              </a:rPr>
              <a:t>　</a:t>
            </a:r>
            <a:r>
              <a:rPr sz="1400" dirty="0">
                <a:solidFill>
                  <a:schemeClr val="tx1">
                    <a:lumMod val="85000"/>
                    <a:lumOff val="15000"/>
                  </a:schemeClr>
                </a:solidFill>
              </a:rPr>
              <a:t>行所有元素中除</a:t>
            </a:r>
            <a:r>
              <a:rPr lang="zh-CN" sz="1400" dirty="0">
                <a:solidFill>
                  <a:schemeClr val="tx1">
                    <a:lumMod val="85000"/>
                    <a:lumOff val="15000"/>
                  </a:schemeClr>
                </a:solidFill>
              </a:rPr>
              <a:t>　　</a:t>
            </a:r>
            <a:r>
              <a:rPr sz="1400" dirty="0">
                <a:solidFill>
                  <a:schemeClr val="tx1">
                    <a:lumMod val="85000"/>
                    <a:lumOff val="15000"/>
                  </a:schemeClr>
                </a:solidFill>
              </a:rPr>
              <a:t>元</a:t>
            </a:r>
            <a:r>
              <a:rPr lang="zh-CN" sz="1400" dirty="0">
                <a:solidFill>
                  <a:schemeClr val="tx1">
                    <a:lumMod val="85000"/>
                    <a:lumOff val="15000"/>
                  </a:schemeClr>
                </a:solidFill>
              </a:rPr>
              <a:t>　</a:t>
            </a:r>
            <a:r>
              <a:rPr sz="1400" dirty="0">
                <a:solidFill>
                  <a:schemeClr val="tx1">
                    <a:lumMod val="85000"/>
                    <a:lumOff val="15000"/>
                  </a:schemeClr>
                </a:solidFill>
              </a:rPr>
              <a:t>外，其余元素全为０，则该行列式等于</a:t>
            </a:r>
            <a:r>
              <a:rPr lang="zh-CN" sz="1400" dirty="0">
                <a:solidFill>
                  <a:schemeClr val="tx1">
                    <a:lumMod val="85000"/>
                    <a:lumOff val="15000"/>
                  </a:schemeClr>
                </a:solidFill>
              </a:rPr>
              <a:t>　</a:t>
            </a:r>
            <a:r>
              <a:rPr sz="1400" dirty="0">
                <a:solidFill>
                  <a:schemeClr val="tx1">
                    <a:lumMod val="85000"/>
                    <a:lumOff val="15000"/>
                  </a:schemeClr>
                </a:solidFill>
              </a:rPr>
              <a:t>与其代数余子式的乘积，即</a:t>
            </a:r>
            <a:endParaRPr sz="1400" dirty="0">
              <a:solidFill>
                <a:schemeClr val="tx1">
                  <a:lumMod val="85000"/>
                  <a:lumOff val="15000"/>
                </a:schemeClr>
              </a:solidFill>
            </a:endParaRPr>
          </a:p>
          <a:p>
            <a:pPr algn="just">
              <a:lnSpc>
                <a:spcPct val="150000"/>
              </a:lnSpc>
              <a:spcBef>
                <a:spcPts val="0"/>
              </a:spcBef>
              <a:spcAft>
                <a:spcPts val="0"/>
              </a:spcAft>
            </a:pPr>
            <a:r>
              <a:rPr lang="zh-CN" sz="1400" dirty="0">
                <a:solidFill>
                  <a:schemeClr val="tx1">
                    <a:lumMod val="85000"/>
                    <a:lumOff val="15000"/>
                  </a:schemeClr>
                </a:solidFill>
              </a:rPr>
              <a:t>　　　　　　　　　　　　　　　　　　　　　　</a:t>
            </a:r>
            <a:r>
              <a:rPr sz="1400" dirty="0">
                <a:solidFill>
                  <a:schemeClr val="tx1">
                    <a:lumMod val="85000"/>
                    <a:lumOff val="15000"/>
                  </a:schemeClr>
                </a:solidFill>
              </a:rPr>
              <a:t>．</a:t>
            </a:r>
            <a:endParaRPr sz="1400" dirty="0">
              <a:solidFill>
                <a:schemeClr val="tx1">
                  <a:lumMod val="85000"/>
                  <a:lumOff val="15000"/>
                </a:schemeClr>
              </a:solidFill>
            </a:endParaRPr>
          </a:p>
        </p:txBody>
      </p:sp>
      <p:graphicFrame>
        <p:nvGraphicFramePr>
          <p:cNvPr id="2" name="对象 1">
            <a:hlinkClick r:id="" action="ppaction://ole?verb="/>
          </p:cNvPr>
          <p:cNvGraphicFramePr>
            <a:graphicFrameLocks noChangeAspect="1"/>
          </p:cNvGraphicFramePr>
          <p:nvPr/>
        </p:nvGraphicFramePr>
        <p:xfrm>
          <a:off x="1761490" y="1532890"/>
          <a:ext cx="127000" cy="139700"/>
        </p:xfrm>
        <a:graphic>
          <a:graphicData uri="http://schemas.openxmlformats.org/presentationml/2006/ole">
            <mc:AlternateContent xmlns:mc="http://schemas.openxmlformats.org/markup-compatibility/2006">
              <mc:Choice xmlns:v="urn:schemas-microsoft-com:vml" Requires="v">
                <p:oleObj spid="_x0000_s7169" name="" r:id="rId1" imgW="127000" imgH="139700" progId="Equation.KSEE3">
                  <p:embed/>
                </p:oleObj>
              </mc:Choice>
              <mc:Fallback>
                <p:oleObj name="" r:id="rId1" imgW="127000" imgH="139700" progId="Equation.KSEE3">
                  <p:embed/>
                  <p:pic>
                    <p:nvPicPr>
                      <p:cNvPr id="0" name="图片 7168"/>
                      <p:cNvPicPr/>
                      <p:nvPr/>
                    </p:nvPicPr>
                    <p:blipFill>
                      <a:blip r:embed="rId2"/>
                      <a:stretch>
                        <a:fillRect/>
                      </a:stretch>
                    </p:blipFill>
                    <p:spPr>
                      <a:xfrm>
                        <a:off x="1761490" y="1532890"/>
                        <a:ext cx="127000" cy="139700"/>
                      </a:xfrm>
                      <a:prstGeom prst="rect">
                        <a:avLst/>
                      </a:prstGeom>
                    </p:spPr>
                  </p:pic>
                </p:oleObj>
              </mc:Fallback>
            </mc:AlternateContent>
          </a:graphicData>
        </a:graphic>
      </p:graphicFrame>
      <p:graphicFrame>
        <p:nvGraphicFramePr>
          <p:cNvPr id="3" name="对象 2">
            <a:hlinkClick r:id="" action="ppaction://ole?verb="/>
          </p:cNvPr>
          <p:cNvGraphicFramePr>
            <a:graphicFrameLocks noChangeAspect="1"/>
          </p:cNvGraphicFramePr>
          <p:nvPr/>
        </p:nvGraphicFramePr>
        <p:xfrm>
          <a:off x="3194368" y="1487170"/>
          <a:ext cx="316865" cy="215900"/>
        </p:xfrm>
        <a:graphic>
          <a:graphicData uri="http://schemas.openxmlformats.org/presentationml/2006/ole">
            <mc:AlternateContent xmlns:mc="http://schemas.openxmlformats.org/markup-compatibility/2006">
              <mc:Choice xmlns:v="urn:schemas-microsoft-com:vml" Requires="v">
                <p:oleObj spid="_x0000_s7169" name="" r:id="rId3" imgW="316865" imgH="215900" progId="Equation.KSEE3">
                  <p:embed/>
                </p:oleObj>
              </mc:Choice>
              <mc:Fallback>
                <p:oleObj name="" r:id="rId3" imgW="316865" imgH="215900" progId="Equation.KSEE3">
                  <p:embed/>
                  <p:pic>
                    <p:nvPicPr>
                      <p:cNvPr id="0" name="图片 7168"/>
                      <p:cNvPicPr/>
                      <p:nvPr/>
                    </p:nvPicPr>
                    <p:blipFill>
                      <a:blip r:embed="rId4"/>
                      <a:stretch>
                        <a:fillRect/>
                      </a:stretch>
                    </p:blipFill>
                    <p:spPr>
                      <a:xfrm>
                        <a:off x="3194368" y="1487170"/>
                        <a:ext cx="316865" cy="2159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3719196" y="1474470"/>
          <a:ext cx="1079500" cy="241300"/>
        </p:xfrm>
        <a:graphic>
          <a:graphicData uri="http://schemas.openxmlformats.org/presentationml/2006/ole">
            <mc:AlternateContent xmlns:mc="http://schemas.openxmlformats.org/markup-compatibility/2006">
              <mc:Choice xmlns:v="urn:schemas-microsoft-com:vml" Requires="v">
                <p:oleObj spid="_x0000_s5" name="" r:id="rId5" imgW="1079500" imgH="241300" progId="Equation.KSEE3">
                  <p:embed/>
                </p:oleObj>
              </mc:Choice>
              <mc:Fallback>
                <p:oleObj name="" r:id="rId5" imgW="1079500" imgH="241300" progId="Equation.KSEE3">
                  <p:embed/>
                  <p:pic>
                    <p:nvPicPr>
                      <p:cNvPr id="0" name="图片 7168"/>
                      <p:cNvPicPr/>
                      <p:nvPr/>
                    </p:nvPicPr>
                    <p:blipFill>
                      <a:blip r:embed="rId6"/>
                      <a:stretch>
                        <a:fillRect/>
                      </a:stretch>
                    </p:blipFill>
                    <p:spPr>
                      <a:xfrm>
                        <a:off x="3719196" y="1474470"/>
                        <a:ext cx="1079500" cy="241300"/>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5583238" y="1512570"/>
          <a:ext cx="88265" cy="165100"/>
        </p:xfrm>
        <a:graphic>
          <a:graphicData uri="http://schemas.openxmlformats.org/presentationml/2006/ole">
            <mc:AlternateContent xmlns:mc="http://schemas.openxmlformats.org/markup-compatibility/2006">
              <mc:Choice xmlns:v="urn:schemas-microsoft-com:vml" Requires="v">
                <p:oleObj spid="_x0000_s7" name="" r:id="rId7" imgW="88265" imgH="165100" progId="Equation.KSEE3">
                  <p:embed/>
                </p:oleObj>
              </mc:Choice>
              <mc:Fallback>
                <p:oleObj name="" r:id="rId7" imgW="88265" imgH="165100" progId="Equation.KSEE3">
                  <p:embed/>
                  <p:pic>
                    <p:nvPicPr>
                      <p:cNvPr id="0" name="图片 7168"/>
                      <p:cNvPicPr/>
                      <p:nvPr/>
                    </p:nvPicPr>
                    <p:blipFill>
                      <a:blip r:embed="rId8"/>
                      <a:stretch>
                        <a:fillRect/>
                      </a:stretch>
                    </p:blipFill>
                    <p:spPr>
                      <a:xfrm>
                        <a:off x="5583238" y="1512570"/>
                        <a:ext cx="88265" cy="165100"/>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6096001" y="1507490"/>
          <a:ext cx="127000" cy="190500"/>
        </p:xfrm>
        <a:graphic>
          <a:graphicData uri="http://schemas.openxmlformats.org/presentationml/2006/ole">
            <mc:AlternateContent xmlns:mc="http://schemas.openxmlformats.org/markup-compatibility/2006">
              <mc:Choice xmlns:v="urn:schemas-microsoft-com:vml" Requires="v">
                <p:oleObj spid="_x0000_s9" name="" r:id="rId9" imgW="127000" imgH="190500" progId="Equation.KSEE3">
                  <p:embed/>
                </p:oleObj>
              </mc:Choice>
              <mc:Fallback>
                <p:oleObj name="" r:id="rId9" imgW="127000" imgH="190500" progId="Equation.KSEE3">
                  <p:embed/>
                  <p:pic>
                    <p:nvPicPr>
                      <p:cNvPr id="0" name="图片 7168"/>
                      <p:cNvPicPr/>
                      <p:nvPr/>
                    </p:nvPicPr>
                    <p:blipFill>
                      <a:blip r:embed="rId10"/>
                      <a:stretch>
                        <a:fillRect/>
                      </a:stretch>
                    </p:blipFill>
                    <p:spPr>
                      <a:xfrm>
                        <a:off x="6096001" y="1507490"/>
                        <a:ext cx="127000" cy="190500"/>
                      </a:xfrm>
                      <a:prstGeom prst="rect">
                        <a:avLst/>
                      </a:prstGeom>
                    </p:spPr>
                  </p:pic>
                </p:oleObj>
              </mc:Fallback>
            </mc:AlternateContent>
          </a:graphicData>
        </a:graphic>
      </p:graphicFrame>
      <p:graphicFrame>
        <p:nvGraphicFramePr>
          <p:cNvPr id="10" name="对象 9">
            <a:hlinkClick r:id="" action="ppaction://ole?verb="/>
          </p:cNvPr>
          <p:cNvGraphicFramePr>
            <a:graphicFrameLocks noChangeAspect="1"/>
          </p:cNvGraphicFramePr>
          <p:nvPr/>
        </p:nvGraphicFramePr>
        <p:xfrm>
          <a:off x="3529966" y="1807528"/>
          <a:ext cx="304800" cy="177165"/>
        </p:xfrm>
        <a:graphic>
          <a:graphicData uri="http://schemas.openxmlformats.org/presentationml/2006/ole">
            <mc:AlternateContent xmlns:mc="http://schemas.openxmlformats.org/markup-compatibility/2006">
              <mc:Choice xmlns:v="urn:schemas-microsoft-com:vml" Requires="v">
                <p:oleObj spid="_x0000_s11" name="" r:id="rId11" imgW="304800" imgH="177165" progId="Equation.KSEE3">
                  <p:embed/>
                </p:oleObj>
              </mc:Choice>
              <mc:Fallback>
                <p:oleObj name="" r:id="rId11" imgW="304800" imgH="177165" progId="Equation.KSEE3">
                  <p:embed/>
                  <p:pic>
                    <p:nvPicPr>
                      <p:cNvPr id="0" name="图片 7168"/>
                      <p:cNvPicPr/>
                      <p:nvPr/>
                    </p:nvPicPr>
                    <p:blipFill>
                      <a:blip r:embed="rId12"/>
                      <a:stretch>
                        <a:fillRect/>
                      </a:stretch>
                    </p:blipFill>
                    <p:spPr>
                      <a:xfrm>
                        <a:off x="3529966" y="1807528"/>
                        <a:ext cx="304800" cy="177165"/>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1"/>
          </p:cNvGraphicFramePr>
          <p:nvPr/>
        </p:nvGraphicFramePr>
        <p:xfrm>
          <a:off x="5271454" y="1776095"/>
          <a:ext cx="177165" cy="241300"/>
        </p:xfrm>
        <a:graphic>
          <a:graphicData uri="http://schemas.openxmlformats.org/presentationml/2006/ole">
            <mc:AlternateContent xmlns:mc="http://schemas.openxmlformats.org/markup-compatibility/2006">
              <mc:Choice xmlns:v="urn:schemas-microsoft-com:vml" Requires="v">
                <p:oleObj spid="_x0000_s16" name="" r:id="rId13" imgW="177165" imgH="241300" progId="Equation.KSEE3">
                  <p:embed/>
                </p:oleObj>
              </mc:Choice>
              <mc:Fallback>
                <p:oleObj name="" r:id="rId13" imgW="177165" imgH="241300" progId="Equation.KSEE3">
                  <p:embed/>
                  <p:pic>
                    <p:nvPicPr>
                      <p:cNvPr id="0" name="图片 7168"/>
                      <p:cNvPicPr/>
                      <p:nvPr/>
                    </p:nvPicPr>
                    <p:blipFill>
                      <a:blip r:embed="rId14"/>
                      <a:stretch>
                        <a:fillRect/>
                      </a:stretch>
                    </p:blipFill>
                    <p:spPr>
                      <a:xfrm>
                        <a:off x="5271454" y="1776095"/>
                        <a:ext cx="177165" cy="241300"/>
                      </a:xfrm>
                      <a:prstGeom prst="rect">
                        <a:avLst/>
                      </a:prstGeom>
                    </p:spPr>
                  </p:pic>
                </p:oleObj>
              </mc:Fallback>
            </mc:AlternateContent>
          </a:graphicData>
        </a:graphic>
      </p:graphicFrame>
      <p:graphicFrame>
        <p:nvGraphicFramePr>
          <p:cNvPr id="17" name="对象 16">
            <a:hlinkClick r:id="" action="ppaction://ole?verb="/>
          </p:cNvPr>
          <p:cNvGraphicFramePr>
            <a:graphicFrameLocks noChangeAspect="1"/>
          </p:cNvGraphicFramePr>
          <p:nvPr/>
        </p:nvGraphicFramePr>
        <p:xfrm>
          <a:off x="6738622" y="1808480"/>
          <a:ext cx="254000" cy="241300"/>
        </p:xfrm>
        <a:graphic>
          <a:graphicData uri="http://schemas.openxmlformats.org/presentationml/2006/ole">
            <mc:AlternateContent xmlns:mc="http://schemas.openxmlformats.org/markup-compatibility/2006">
              <mc:Choice xmlns:v="urn:schemas-microsoft-com:vml" Requires="v">
                <p:oleObj spid="_x0000_s18" name="" r:id="rId15" imgW="254000" imgH="241300" progId="Equation.KSEE3">
                  <p:embed/>
                </p:oleObj>
              </mc:Choice>
              <mc:Fallback>
                <p:oleObj name="" r:id="rId15" imgW="254000" imgH="241300" progId="Equation.KSEE3">
                  <p:embed/>
                  <p:pic>
                    <p:nvPicPr>
                      <p:cNvPr id="0" name="图片 7168"/>
                      <p:cNvPicPr/>
                      <p:nvPr/>
                    </p:nvPicPr>
                    <p:blipFill>
                      <a:blip r:embed="rId16"/>
                      <a:stretch>
                        <a:fillRect/>
                      </a:stretch>
                    </p:blipFill>
                    <p:spPr>
                      <a:xfrm>
                        <a:off x="6738622" y="1808480"/>
                        <a:ext cx="254000" cy="241300"/>
                      </a:xfrm>
                      <a:prstGeom prst="rect">
                        <a:avLst/>
                      </a:prstGeom>
                    </p:spPr>
                  </p:pic>
                </p:oleObj>
              </mc:Fallback>
            </mc:AlternateContent>
          </a:graphicData>
        </a:graphic>
      </p:graphicFrame>
      <p:graphicFrame>
        <p:nvGraphicFramePr>
          <p:cNvPr id="19" name="对象 18">
            <a:hlinkClick r:id="" action="ppaction://ole?verb="/>
          </p:cNvPr>
          <p:cNvGraphicFramePr>
            <a:graphicFrameLocks noChangeAspect="1"/>
          </p:cNvGraphicFramePr>
          <p:nvPr/>
        </p:nvGraphicFramePr>
        <p:xfrm>
          <a:off x="4098927" y="2097405"/>
          <a:ext cx="965200" cy="266700"/>
        </p:xfrm>
        <a:graphic>
          <a:graphicData uri="http://schemas.openxmlformats.org/presentationml/2006/ole">
            <mc:AlternateContent xmlns:mc="http://schemas.openxmlformats.org/markup-compatibility/2006">
              <mc:Choice xmlns:v="urn:schemas-microsoft-com:vml" Requires="v">
                <p:oleObj spid="_x0000_s20" name="" r:id="rId17" imgW="965200" imgH="266700" progId="Equation.KSEE3">
                  <p:embed/>
                </p:oleObj>
              </mc:Choice>
              <mc:Fallback>
                <p:oleObj name="" r:id="rId17" imgW="965200" imgH="266700" progId="Equation.KSEE3">
                  <p:embed/>
                  <p:pic>
                    <p:nvPicPr>
                      <p:cNvPr id="0" name="图片 7168"/>
                      <p:cNvPicPr/>
                      <p:nvPr/>
                    </p:nvPicPr>
                    <p:blipFill>
                      <a:blip r:embed="rId18"/>
                      <a:stretch>
                        <a:fillRect/>
                      </a:stretch>
                    </p:blipFill>
                    <p:spPr>
                      <a:xfrm>
                        <a:off x="4098927" y="2097405"/>
                        <a:ext cx="965200" cy="266700"/>
                      </a:xfrm>
                      <a:prstGeom prst="rect">
                        <a:avLst/>
                      </a:prstGeom>
                    </p:spPr>
                  </p:pic>
                </p:oleObj>
              </mc:Fallback>
            </mc:AlternateContent>
          </a:graphicData>
        </a:graphic>
      </p:graphicFrame>
      <p:graphicFrame>
        <p:nvGraphicFramePr>
          <p:cNvPr id="21" name="对象 20">
            <a:hlinkClick r:id="" action="ppaction://ole?verb="/>
          </p:cNvPr>
          <p:cNvGraphicFramePr>
            <a:graphicFrameLocks noChangeAspect="1"/>
          </p:cNvGraphicFramePr>
          <p:nvPr/>
        </p:nvGraphicFramePr>
        <p:xfrm>
          <a:off x="1042037" y="2451100"/>
          <a:ext cx="203200" cy="241300"/>
        </p:xfrm>
        <a:graphic>
          <a:graphicData uri="http://schemas.openxmlformats.org/presentationml/2006/ole">
            <mc:AlternateContent xmlns:mc="http://schemas.openxmlformats.org/markup-compatibility/2006">
              <mc:Choice xmlns:v="urn:schemas-microsoft-com:vml" Requires="v">
                <p:oleObj spid="_x0000_s22" name="" r:id="rId19" imgW="203200" imgH="241300" progId="Equation.KSEE3">
                  <p:embed/>
                </p:oleObj>
              </mc:Choice>
              <mc:Fallback>
                <p:oleObj name="" r:id="rId19" imgW="203200" imgH="241300" progId="Equation.KSEE3">
                  <p:embed/>
                  <p:pic>
                    <p:nvPicPr>
                      <p:cNvPr id="0" name="图片 7168"/>
                      <p:cNvPicPr/>
                      <p:nvPr/>
                    </p:nvPicPr>
                    <p:blipFill>
                      <a:blip r:embed="rId20"/>
                      <a:stretch>
                        <a:fillRect/>
                      </a:stretch>
                    </p:blipFill>
                    <p:spPr>
                      <a:xfrm>
                        <a:off x="1042037" y="2451100"/>
                        <a:ext cx="203200" cy="241300"/>
                      </a:xfrm>
                      <a:prstGeom prst="rect">
                        <a:avLst/>
                      </a:prstGeom>
                    </p:spPr>
                  </p:pic>
                </p:oleObj>
              </mc:Fallback>
            </mc:AlternateContent>
          </a:graphicData>
        </a:graphic>
      </p:graphicFrame>
      <p:graphicFrame>
        <p:nvGraphicFramePr>
          <p:cNvPr id="23" name="对象 22">
            <a:hlinkClick r:id="" action="ppaction://ole?verb="/>
          </p:cNvPr>
          <p:cNvGraphicFramePr>
            <a:graphicFrameLocks noChangeAspect="1"/>
          </p:cNvGraphicFramePr>
          <p:nvPr/>
        </p:nvGraphicFramePr>
        <p:xfrm>
          <a:off x="1606869" y="2448560"/>
          <a:ext cx="316865" cy="215900"/>
        </p:xfrm>
        <a:graphic>
          <a:graphicData uri="http://schemas.openxmlformats.org/presentationml/2006/ole">
            <mc:AlternateContent xmlns:mc="http://schemas.openxmlformats.org/markup-compatibility/2006">
              <mc:Choice xmlns:v="urn:schemas-microsoft-com:vml" Requires="v">
                <p:oleObj spid="_x0000_s24" name="" r:id="rId21" imgW="316865" imgH="215900" progId="Equation.KSEE3">
                  <p:embed/>
                </p:oleObj>
              </mc:Choice>
              <mc:Fallback>
                <p:oleObj name="" r:id="rId21" imgW="316865" imgH="215900" progId="Equation.KSEE3">
                  <p:embed/>
                  <p:pic>
                    <p:nvPicPr>
                      <p:cNvPr id="0" name="图片 7168"/>
                      <p:cNvPicPr/>
                      <p:nvPr/>
                    </p:nvPicPr>
                    <p:blipFill>
                      <a:blip r:embed="rId22"/>
                      <a:stretch>
                        <a:fillRect/>
                      </a:stretch>
                    </p:blipFill>
                    <p:spPr>
                      <a:xfrm>
                        <a:off x="1606869" y="2448560"/>
                        <a:ext cx="316865" cy="215900"/>
                      </a:xfrm>
                      <a:prstGeom prst="rect">
                        <a:avLst/>
                      </a:prstGeom>
                    </p:spPr>
                  </p:pic>
                </p:oleObj>
              </mc:Fallback>
            </mc:AlternateContent>
          </a:graphicData>
        </a:graphic>
      </p:graphicFrame>
      <p:graphicFrame>
        <p:nvGraphicFramePr>
          <p:cNvPr id="25" name="对象 24">
            <a:hlinkClick r:id="" action="ppaction://ole?verb="/>
          </p:cNvPr>
          <p:cNvGraphicFramePr>
            <a:graphicFrameLocks noChangeAspect="1"/>
          </p:cNvGraphicFramePr>
          <p:nvPr/>
        </p:nvGraphicFramePr>
        <p:xfrm>
          <a:off x="2135189" y="2435860"/>
          <a:ext cx="177165" cy="241300"/>
        </p:xfrm>
        <a:graphic>
          <a:graphicData uri="http://schemas.openxmlformats.org/presentationml/2006/ole">
            <mc:AlternateContent xmlns:mc="http://schemas.openxmlformats.org/markup-compatibility/2006">
              <mc:Choice xmlns:v="urn:schemas-microsoft-com:vml" Requires="v">
                <p:oleObj spid="_x0000_s26" name="" r:id="rId23" imgW="177165" imgH="241300" progId="Equation.KSEE3">
                  <p:embed/>
                </p:oleObj>
              </mc:Choice>
              <mc:Fallback>
                <p:oleObj name="" r:id="rId23" imgW="177165" imgH="241300" progId="Equation.KSEE3">
                  <p:embed/>
                  <p:pic>
                    <p:nvPicPr>
                      <p:cNvPr id="0" name="图片 7168"/>
                      <p:cNvPicPr/>
                      <p:nvPr/>
                    </p:nvPicPr>
                    <p:blipFill>
                      <a:blip r:embed="rId14"/>
                      <a:stretch>
                        <a:fillRect/>
                      </a:stretch>
                    </p:blipFill>
                    <p:spPr>
                      <a:xfrm>
                        <a:off x="2135189" y="2435860"/>
                        <a:ext cx="177165" cy="241300"/>
                      </a:xfrm>
                      <a:prstGeom prst="rect">
                        <a:avLst/>
                      </a:prstGeom>
                    </p:spPr>
                  </p:pic>
                </p:oleObj>
              </mc:Fallback>
            </mc:AlternateContent>
          </a:graphicData>
        </a:graphic>
      </p:graphicFrame>
      <p:graphicFrame>
        <p:nvGraphicFramePr>
          <p:cNvPr id="27" name="对象 26">
            <a:hlinkClick r:id="" action="ppaction://ole?verb="/>
          </p:cNvPr>
          <p:cNvGraphicFramePr>
            <a:graphicFrameLocks noChangeAspect="1"/>
          </p:cNvGraphicFramePr>
          <p:nvPr/>
        </p:nvGraphicFramePr>
        <p:xfrm>
          <a:off x="1924050" y="2787015"/>
          <a:ext cx="127000" cy="139700"/>
        </p:xfrm>
        <a:graphic>
          <a:graphicData uri="http://schemas.openxmlformats.org/presentationml/2006/ole">
            <mc:AlternateContent xmlns:mc="http://schemas.openxmlformats.org/markup-compatibility/2006">
              <mc:Choice xmlns:v="urn:schemas-microsoft-com:vml" Requires="v">
                <p:oleObj spid="_x0000_s28" name="" r:id="rId24" imgW="127000" imgH="139700" progId="Equation.KSEE3">
                  <p:embed/>
                </p:oleObj>
              </mc:Choice>
              <mc:Fallback>
                <p:oleObj name="" r:id="rId24" imgW="127000" imgH="139700" progId="Equation.KSEE3">
                  <p:embed/>
                  <p:pic>
                    <p:nvPicPr>
                      <p:cNvPr id="0" name="图片 7168"/>
                      <p:cNvPicPr/>
                      <p:nvPr/>
                    </p:nvPicPr>
                    <p:blipFill>
                      <a:blip r:embed="rId2"/>
                      <a:stretch>
                        <a:fillRect/>
                      </a:stretch>
                    </p:blipFill>
                    <p:spPr>
                      <a:xfrm>
                        <a:off x="1924050" y="2787015"/>
                        <a:ext cx="127000" cy="139700"/>
                      </a:xfrm>
                      <a:prstGeom prst="rect">
                        <a:avLst/>
                      </a:prstGeom>
                    </p:spPr>
                  </p:pic>
                </p:oleObj>
              </mc:Fallback>
            </mc:AlternateContent>
          </a:graphicData>
        </a:graphic>
      </p:graphicFrame>
      <p:graphicFrame>
        <p:nvGraphicFramePr>
          <p:cNvPr id="29" name="对象 28">
            <a:hlinkClick r:id="" action="ppaction://ole?verb="/>
          </p:cNvPr>
          <p:cNvGraphicFramePr>
            <a:graphicFrameLocks noChangeAspect="1"/>
          </p:cNvGraphicFramePr>
          <p:nvPr/>
        </p:nvGraphicFramePr>
        <p:xfrm>
          <a:off x="3916363" y="2787015"/>
          <a:ext cx="88265" cy="165100"/>
        </p:xfrm>
        <a:graphic>
          <a:graphicData uri="http://schemas.openxmlformats.org/presentationml/2006/ole">
            <mc:AlternateContent xmlns:mc="http://schemas.openxmlformats.org/markup-compatibility/2006">
              <mc:Choice xmlns:v="urn:schemas-microsoft-com:vml" Requires="v">
                <p:oleObj spid="_x0000_s30" name="" r:id="rId25" imgW="88265" imgH="165100" progId="Equation.KSEE3">
                  <p:embed/>
                </p:oleObj>
              </mc:Choice>
              <mc:Fallback>
                <p:oleObj name="" r:id="rId25" imgW="88265" imgH="165100" progId="Equation.KSEE3">
                  <p:embed/>
                  <p:pic>
                    <p:nvPicPr>
                      <p:cNvPr id="0" name="图片 7168"/>
                      <p:cNvPicPr/>
                      <p:nvPr/>
                    </p:nvPicPr>
                    <p:blipFill>
                      <a:blip r:embed="rId8"/>
                      <a:stretch>
                        <a:fillRect/>
                      </a:stretch>
                    </p:blipFill>
                    <p:spPr>
                      <a:xfrm>
                        <a:off x="3916363" y="2787015"/>
                        <a:ext cx="88265" cy="165100"/>
                      </a:xfrm>
                      <a:prstGeom prst="rect">
                        <a:avLst/>
                      </a:prstGeom>
                    </p:spPr>
                  </p:pic>
                </p:oleObj>
              </mc:Fallback>
            </mc:AlternateContent>
          </a:graphicData>
        </a:graphic>
      </p:graphicFrame>
      <p:graphicFrame>
        <p:nvGraphicFramePr>
          <p:cNvPr id="31" name="对象 30">
            <a:hlinkClick r:id="" action="ppaction://ole?verb="/>
          </p:cNvPr>
          <p:cNvGraphicFramePr>
            <a:graphicFrameLocks noChangeAspect="1"/>
          </p:cNvGraphicFramePr>
          <p:nvPr/>
        </p:nvGraphicFramePr>
        <p:xfrm>
          <a:off x="5354639" y="2748915"/>
          <a:ext cx="316865" cy="215900"/>
        </p:xfrm>
        <a:graphic>
          <a:graphicData uri="http://schemas.openxmlformats.org/presentationml/2006/ole">
            <mc:AlternateContent xmlns:mc="http://schemas.openxmlformats.org/markup-compatibility/2006">
              <mc:Choice xmlns:v="urn:schemas-microsoft-com:vml" Requires="v">
                <p:oleObj spid="_x0000_s32" name="" r:id="rId26" imgW="316865" imgH="215900" progId="Equation.KSEE3">
                  <p:embed/>
                </p:oleObj>
              </mc:Choice>
              <mc:Fallback>
                <p:oleObj name="" r:id="rId26" imgW="316865" imgH="215900" progId="Equation.KSEE3">
                  <p:embed/>
                  <p:pic>
                    <p:nvPicPr>
                      <p:cNvPr id="0" name="图片 7168"/>
                      <p:cNvPicPr/>
                      <p:nvPr/>
                    </p:nvPicPr>
                    <p:blipFill>
                      <a:blip r:embed="rId22"/>
                      <a:stretch>
                        <a:fillRect/>
                      </a:stretch>
                    </p:blipFill>
                    <p:spPr>
                      <a:xfrm>
                        <a:off x="5354639" y="2748915"/>
                        <a:ext cx="316865" cy="215900"/>
                      </a:xfrm>
                      <a:prstGeom prst="rect">
                        <a:avLst/>
                      </a:prstGeom>
                    </p:spPr>
                  </p:pic>
                </p:oleObj>
              </mc:Fallback>
            </mc:AlternateContent>
          </a:graphicData>
        </a:graphic>
      </p:graphicFrame>
      <p:graphicFrame>
        <p:nvGraphicFramePr>
          <p:cNvPr id="33" name="对象 32">
            <a:hlinkClick r:id="" action="ppaction://ole?verb="/>
          </p:cNvPr>
          <p:cNvGraphicFramePr>
            <a:graphicFrameLocks noChangeAspect="1"/>
          </p:cNvGraphicFramePr>
          <p:nvPr/>
        </p:nvGraphicFramePr>
        <p:xfrm>
          <a:off x="5865814" y="2723515"/>
          <a:ext cx="177165" cy="241300"/>
        </p:xfrm>
        <a:graphic>
          <a:graphicData uri="http://schemas.openxmlformats.org/presentationml/2006/ole">
            <mc:AlternateContent xmlns:mc="http://schemas.openxmlformats.org/markup-compatibility/2006">
              <mc:Choice xmlns:v="urn:schemas-microsoft-com:vml" Requires="v">
                <p:oleObj spid="_x0000_s34" name="" r:id="rId27" imgW="177165" imgH="241300" progId="Equation.KSEE3">
                  <p:embed/>
                </p:oleObj>
              </mc:Choice>
              <mc:Fallback>
                <p:oleObj name="" r:id="rId27" imgW="177165" imgH="241300" progId="Equation.KSEE3">
                  <p:embed/>
                  <p:pic>
                    <p:nvPicPr>
                      <p:cNvPr id="0" name="图片 7168"/>
                      <p:cNvPicPr/>
                      <p:nvPr/>
                    </p:nvPicPr>
                    <p:blipFill>
                      <a:blip r:embed="rId14"/>
                      <a:stretch>
                        <a:fillRect/>
                      </a:stretch>
                    </p:blipFill>
                    <p:spPr>
                      <a:xfrm>
                        <a:off x="5865814" y="2723515"/>
                        <a:ext cx="177165" cy="241300"/>
                      </a:xfrm>
                      <a:prstGeom prst="rect">
                        <a:avLst/>
                      </a:prstGeom>
                    </p:spPr>
                  </p:pic>
                </p:oleObj>
              </mc:Fallback>
            </mc:AlternateContent>
          </a:graphicData>
        </a:graphic>
      </p:graphicFrame>
      <p:graphicFrame>
        <p:nvGraphicFramePr>
          <p:cNvPr id="35" name="对象 34">
            <a:hlinkClick r:id="" action="ppaction://ole?verb="/>
          </p:cNvPr>
          <p:cNvGraphicFramePr>
            <a:graphicFrameLocks noChangeAspect="1"/>
          </p:cNvGraphicFramePr>
          <p:nvPr/>
        </p:nvGraphicFramePr>
        <p:xfrm>
          <a:off x="1919289" y="3049270"/>
          <a:ext cx="177165" cy="241300"/>
        </p:xfrm>
        <a:graphic>
          <a:graphicData uri="http://schemas.openxmlformats.org/presentationml/2006/ole">
            <mc:AlternateContent xmlns:mc="http://schemas.openxmlformats.org/markup-compatibility/2006">
              <mc:Choice xmlns:v="urn:schemas-microsoft-com:vml" Requires="v">
                <p:oleObj spid="_x0000_s36" name="" r:id="rId28" imgW="177165" imgH="241300" progId="Equation.KSEE3">
                  <p:embed/>
                </p:oleObj>
              </mc:Choice>
              <mc:Fallback>
                <p:oleObj name="" r:id="rId28" imgW="177165" imgH="241300" progId="Equation.KSEE3">
                  <p:embed/>
                  <p:pic>
                    <p:nvPicPr>
                      <p:cNvPr id="0" name="图片 7168"/>
                      <p:cNvPicPr/>
                      <p:nvPr/>
                    </p:nvPicPr>
                    <p:blipFill>
                      <a:blip r:embed="rId14"/>
                      <a:stretch>
                        <a:fillRect/>
                      </a:stretch>
                    </p:blipFill>
                    <p:spPr>
                      <a:xfrm>
                        <a:off x="1919289" y="3049270"/>
                        <a:ext cx="177165" cy="241300"/>
                      </a:xfrm>
                      <a:prstGeom prst="rect">
                        <a:avLst/>
                      </a:prstGeom>
                    </p:spPr>
                  </p:pic>
                </p:oleObj>
              </mc:Fallback>
            </mc:AlternateContent>
          </a:graphicData>
        </a:graphic>
      </p:graphicFrame>
      <p:graphicFrame>
        <p:nvGraphicFramePr>
          <p:cNvPr id="37" name="对象 36">
            <a:hlinkClick r:id="" action="ppaction://ole?verb="/>
          </p:cNvPr>
          <p:cNvGraphicFramePr>
            <a:graphicFrameLocks noChangeAspect="1"/>
          </p:cNvGraphicFramePr>
          <p:nvPr/>
        </p:nvGraphicFramePr>
        <p:xfrm>
          <a:off x="4307207" y="3388360"/>
          <a:ext cx="609600" cy="241300"/>
        </p:xfrm>
        <a:graphic>
          <a:graphicData uri="http://schemas.openxmlformats.org/presentationml/2006/ole">
            <mc:AlternateContent xmlns:mc="http://schemas.openxmlformats.org/markup-compatibility/2006">
              <mc:Choice xmlns:v="urn:schemas-microsoft-com:vml" Requires="v">
                <p:oleObj spid="_x0000_s38" name="" r:id="rId29" imgW="609600" imgH="241300" progId="Equation.KSEE3">
                  <p:embed/>
                </p:oleObj>
              </mc:Choice>
              <mc:Fallback>
                <p:oleObj name="" r:id="rId29" imgW="609600" imgH="241300" progId="Equation.KSEE3">
                  <p:embed/>
                  <p:pic>
                    <p:nvPicPr>
                      <p:cNvPr id="0" name="图片 7168"/>
                      <p:cNvPicPr/>
                      <p:nvPr/>
                    </p:nvPicPr>
                    <p:blipFill>
                      <a:blip r:embed="rId30"/>
                      <a:stretch>
                        <a:fillRect/>
                      </a:stretch>
                    </p:blipFill>
                    <p:spPr>
                      <a:xfrm>
                        <a:off x="4307207" y="3388360"/>
                        <a:ext cx="609600" cy="241300"/>
                      </a:xfrm>
                      <a:prstGeom prst="rect">
                        <a:avLst/>
                      </a:prstGeom>
                    </p:spPr>
                  </p:pic>
                </p:oleObj>
              </mc:Fallback>
            </mc:AlternateContent>
          </a:graphicData>
        </a:graphic>
      </p:graphicFrame>
    </p:spTree>
    <p:custDataLst>
      <p:tags r:id="rId3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804160"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４　</a:t>
            </a:r>
            <a:r>
              <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行列式按行（列）展开</a:t>
            </a:r>
            <a:endPar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二、行列式按行（或列）展开定理</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030095"/>
          </a:xfrm>
          <a:prstGeom prst="rect">
            <a:avLst/>
          </a:prstGeom>
          <a:noFill/>
        </p:spPr>
        <p:txBody>
          <a:bodyPr wrap="square" rtlCol="0">
            <a:spAutoFit/>
          </a:bodyPr>
          <a:lstStyle/>
          <a:p>
            <a:pPr algn="just">
              <a:lnSpc>
                <a:spcPct val="150000"/>
              </a:lnSpc>
              <a:spcBef>
                <a:spcPts val="0"/>
              </a:spcBef>
              <a:spcAft>
                <a:spcPts val="0"/>
              </a:spcAft>
            </a:pPr>
            <a:r>
              <a:rPr sz="1400" b="1" dirty="0">
                <a:solidFill>
                  <a:schemeClr val="tx1">
                    <a:lumMod val="85000"/>
                    <a:lumOff val="15000"/>
                  </a:schemeClr>
                </a:solidFill>
              </a:rPr>
              <a:t>定理</a:t>
            </a:r>
            <a:r>
              <a:rPr sz="1400" dirty="0">
                <a:solidFill>
                  <a:schemeClr val="tx1">
                    <a:lumMod val="85000"/>
                    <a:lumOff val="15000"/>
                  </a:schemeClr>
                </a:solidFill>
              </a:rPr>
              <a:t>　行列式等于它的任意一行（列）的各元素与其对应的代数余子式的乘积之和．即</a:t>
            </a: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r>
              <a:rPr lang="zh-CN" sz="1400" dirty="0">
                <a:solidFill>
                  <a:schemeClr val="tx1">
                    <a:lumMod val="85000"/>
                    <a:lumOff val="15000"/>
                  </a:schemeClr>
                </a:solidFill>
              </a:rPr>
              <a:t>或</a:t>
            </a:r>
            <a:endParaRPr lang="zh-CN" sz="1400" dirty="0">
              <a:solidFill>
                <a:schemeClr val="tx1">
                  <a:lumMod val="85000"/>
                  <a:lumOff val="15000"/>
                </a:schemeClr>
              </a:solidFill>
            </a:endParaRPr>
          </a:p>
          <a:p>
            <a:pPr algn="just">
              <a:lnSpc>
                <a:spcPct val="150000"/>
              </a:lnSpc>
              <a:spcBef>
                <a:spcPts val="0"/>
              </a:spcBef>
              <a:spcAft>
                <a:spcPts val="0"/>
              </a:spcAft>
            </a:pPr>
            <a:endParaRPr lang="zh-CN" sz="1400" dirty="0">
              <a:solidFill>
                <a:schemeClr val="tx1">
                  <a:lumMod val="85000"/>
                  <a:lumOff val="15000"/>
                </a:schemeClr>
              </a:solidFill>
            </a:endParaRPr>
          </a:p>
          <a:p>
            <a:pPr algn="just">
              <a:lnSpc>
                <a:spcPct val="150000"/>
              </a:lnSpc>
              <a:spcBef>
                <a:spcPts val="0"/>
              </a:spcBef>
              <a:spcAft>
                <a:spcPts val="0"/>
              </a:spcAft>
            </a:pPr>
            <a:r>
              <a:rPr lang="zh-CN" sz="1400" b="1" dirty="0">
                <a:solidFill>
                  <a:schemeClr val="tx1">
                    <a:lumMod val="85000"/>
                    <a:lumOff val="15000"/>
                  </a:schemeClr>
                </a:solidFill>
              </a:rPr>
              <a:t>推论</a:t>
            </a:r>
            <a:r>
              <a:rPr lang="zh-CN" sz="1400" dirty="0">
                <a:solidFill>
                  <a:schemeClr val="tx1">
                    <a:lumMod val="85000"/>
                    <a:lumOff val="15000"/>
                  </a:schemeClr>
                </a:solidFill>
              </a:rPr>
              <a:t>　行列式中，任一行（列）的各元素与另一行（列）相应元素的代数余子式的乘积之和等于零．即</a:t>
            </a:r>
            <a:endParaRPr lang="zh-CN" sz="1400" dirty="0">
              <a:solidFill>
                <a:schemeClr val="tx1">
                  <a:lumMod val="85000"/>
                  <a:lumOff val="15000"/>
                </a:schemeClr>
              </a:solidFill>
            </a:endParaRPr>
          </a:p>
        </p:txBody>
      </p:sp>
      <p:graphicFrame>
        <p:nvGraphicFramePr>
          <p:cNvPr id="5" name="对象 4">
            <a:hlinkClick r:id="" action="ppaction://ole?verb="/>
          </p:cNvPr>
          <p:cNvGraphicFramePr>
            <a:graphicFrameLocks noChangeAspect="1"/>
          </p:cNvGraphicFramePr>
          <p:nvPr/>
        </p:nvGraphicFramePr>
        <p:xfrm>
          <a:off x="3012123" y="1830070"/>
          <a:ext cx="2602865" cy="228600"/>
        </p:xfrm>
        <a:graphic>
          <a:graphicData uri="http://schemas.openxmlformats.org/presentationml/2006/ole">
            <mc:AlternateContent xmlns:mc="http://schemas.openxmlformats.org/markup-compatibility/2006">
              <mc:Choice xmlns:v="urn:schemas-microsoft-com:vml" Requires="v">
                <p:oleObj spid="_x0000_s6" name="" r:id="rId1" imgW="2602865" imgH="228600" progId="Equation.KSEE3">
                  <p:embed/>
                </p:oleObj>
              </mc:Choice>
              <mc:Fallback>
                <p:oleObj name="" r:id="rId1" imgW="2602865" imgH="228600" progId="Equation.KSEE3">
                  <p:embed/>
                  <p:pic>
                    <p:nvPicPr>
                      <p:cNvPr id="0" name="图片 7168"/>
                      <p:cNvPicPr/>
                      <p:nvPr/>
                    </p:nvPicPr>
                    <p:blipFill>
                      <a:blip r:embed="rId2"/>
                      <a:stretch>
                        <a:fillRect/>
                      </a:stretch>
                    </p:blipFill>
                    <p:spPr>
                      <a:xfrm>
                        <a:off x="3012123" y="1830070"/>
                        <a:ext cx="2602865" cy="22860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2929256" y="2120900"/>
          <a:ext cx="2768600" cy="241300"/>
        </p:xfrm>
        <a:graphic>
          <a:graphicData uri="http://schemas.openxmlformats.org/presentationml/2006/ole">
            <mc:AlternateContent xmlns:mc="http://schemas.openxmlformats.org/markup-compatibility/2006">
              <mc:Choice xmlns:v="urn:schemas-microsoft-com:vml" Requires="v">
                <p:oleObj spid="_x0000_s14" name="" r:id="rId3" imgW="2768600" imgH="241300" progId="Equation.KSEE3">
                  <p:embed/>
                </p:oleObj>
              </mc:Choice>
              <mc:Fallback>
                <p:oleObj name="" r:id="rId3" imgW="2768600" imgH="241300" progId="Equation.KSEE3">
                  <p:embed/>
                  <p:pic>
                    <p:nvPicPr>
                      <p:cNvPr id="0" name="图片 7168"/>
                      <p:cNvPicPr/>
                      <p:nvPr/>
                    </p:nvPicPr>
                    <p:blipFill>
                      <a:blip r:embed="rId4"/>
                      <a:stretch>
                        <a:fillRect/>
                      </a:stretch>
                    </p:blipFill>
                    <p:spPr>
                      <a:xfrm>
                        <a:off x="2929256" y="2120900"/>
                        <a:ext cx="2768600" cy="241300"/>
                      </a:xfrm>
                      <a:prstGeom prst="rect">
                        <a:avLst/>
                      </a:prstGeom>
                    </p:spPr>
                  </p:pic>
                </p:oleObj>
              </mc:Fallback>
            </mc:AlternateContent>
          </a:graphicData>
        </a:graphic>
      </p:graphicFrame>
      <p:graphicFrame>
        <p:nvGraphicFramePr>
          <p:cNvPr id="39" name="对象 38">
            <a:hlinkClick r:id="" action="ppaction://ole?verb="/>
          </p:cNvPr>
          <p:cNvGraphicFramePr>
            <a:graphicFrameLocks noChangeAspect="1"/>
          </p:cNvGraphicFramePr>
          <p:nvPr/>
        </p:nvGraphicFramePr>
        <p:xfrm>
          <a:off x="3272791" y="3034030"/>
          <a:ext cx="2247900" cy="241300"/>
        </p:xfrm>
        <a:graphic>
          <a:graphicData uri="http://schemas.openxmlformats.org/presentationml/2006/ole">
            <mc:AlternateContent xmlns:mc="http://schemas.openxmlformats.org/markup-compatibility/2006">
              <mc:Choice xmlns:v="urn:schemas-microsoft-com:vml" Requires="v">
                <p:oleObj spid="_x0000_s40" name="" r:id="rId5" imgW="2247900" imgH="241300" progId="Equation.KSEE3">
                  <p:embed/>
                </p:oleObj>
              </mc:Choice>
              <mc:Fallback>
                <p:oleObj name="" r:id="rId5" imgW="2247900" imgH="241300" progId="Equation.KSEE3">
                  <p:embed/>
                  <p:pic>
                    <p:nvPicPr>
                      <p:cNvPr id="0" name="图片 7168"/>
                      <p:cNvPicPr/>
                      <p:nvPr/>
                    </p:nvPicPr>
                    <p:blipFill>
                      <a:blip r:embed="rId6"/>
                      <a:stretch>
                        <a:fillRect/>
                      </a:stretch>
                    </p:blipFill>
                    <p:spPr>
                      <a:xfrm>
                        <a:off x="3272791" y="3034030"/>
                        <a:ext cx="2247900" cy="241300"/>
                      </a:xfrm>
                      <a:prstGeom prst="rect">
                        <a:avLst/>
                      </a:prstGeom>
                    </p:spPr>
                  </p:pic>
                </p:oleObj>
              </mc:Fallback>
            </mc:AlternateContent>
          </a:graphicData>
        </a:graphic>
      </p:graphicFrame>
      <p:graphicFrame>
        <p:nvGraphicFramePr>
          <p:cNvPr id="41" name="对象 40">
            <a:hlinkClick r:id="" action="ppaction://ole?verb="/>
          </p:cNvPr>
          <p:cNvGraphicFramePr>
            <a:graphicFrameLocks noChangeAspect="1"/>
          </p:cNvGraphicFramePr>
          <p:nvPr/>
        </p:nvGraphicFramePr>
        <p:xfrm>
          <a:off x="3272791" y="3328035"/>
          <a:ext cx="2260600" cy="241300"/>
        </p:xfrm>
        <a:graphic>
          <a:graphicData uri="http://schemas.openxmlformats.org/presentationml/2006/ole">
            <mc:AlternateContent xmlns:mc="http://schemas.openxmlformats.org/markup-compatibility/2006">
              <mc:Choice xmlns:v="urn:schemas-microsoft-com:vml" Requires="v">
                <p:oleObj spid="_x0000_s42" name="" r:id="rId7" imgW="2260600" imgH="241300" progId="Equation.KSEE3">
                  <p:embed/>
                </p:oleObj>
              </mc:Choice>
              <mc:Fallback>
                <p:oleObj name="" r:id="rId7" imgW="2260600" imgH="241300" progId="Equation.KSEE3">
                  <p:embed/>
                  <p:pic>
                    <p:nvPicPr>
                      <p:cNvPr id="0" name="图片 7168"/>
                      <p:cNvPicPr/>
                      <p:nvPr/>
                    </p:nvPicPr>
                    <p:blipFill>
                      <a:blip r:embed="rId8"/>
                      <a:stretch>
                        <a:fillRect/>
                      </a:stretch>
                    </p:blipFill>
                    <p:spPr>
                      <a:xfrm>
                        <a:off x="3272791" y="3328035"/>
                        <a:ext cx="2260600" cy="241300"/>
                      </a:xfrm>
                      <a:prstGeom prst="rect">
                        <a:avLst/>
                      </a:prstGeom>
                    </p:spPr>
                  </p:pic>
                </p:oleObj>
              </mc:Fallback>
            </mc:AlternateContent>
          </a:graphicData>
        </a:graphic>
      </p:graphicFrame>
    </p:spTree>
    <p:custDataLst>
      <p:tags r:id="rId9"/>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171005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1.5</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　</a:t>
            </a:r>
            <a:r>
              <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克拉默法则</a:t>
            </a:r>
            <a:endPar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二、行列式按行（或列）展开定理</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999740"/>
          </a:xfrm>
          <a:prstGeom prst="rect">
            <a:avLst/>
          </a:prstGeom>
          <a:noFill/>
        </p:spPr>
        <p:txBody>
          <a:bodyPr wrap="square" rtlCol="0">
            <a:spAutoFit/>
          </a:bodyPr>
          <a:lstStyle/>
          <a:p>
            <a:pPr algn="just">
              <a:lnSpc>
                <a:spcPct val="150000"/>
              </a:lnSpc>
              <a:spcBef>
                <a:spcPts val="0"/>
              </a:spcBef>
              <a:spcAft>
                <a:spcPts val="0"/>
              </a:spcAft>
            </a:pPr>
            <a:r>
              <a:rPr sz="1400" dirty="0">
                <a:solidFill>
                  <a:schemeClr val="tx1">
                    <a:lumMod val="85000"/>
                    <a:lumOff val="15000"/>
                  </a:schemeClr>
                </a:solidFill>
              </a:rPr>
              <a:t>下面用</a:t>
            </a:r>
            <a:r>
              <a:rPr lang="zh-CN" sz="1400" dirty="0">
                <a:solidFill>
                  <a:schemeClr val="tx1">
                    <a:lumMod val="85000"/>
                    <a:lumOff val="15000"/>
                  </a:schemeClr>
                </a:solidFill>
              </a:rPr>
              <a:t>　</a:t>
            </a:r>
            <a:r>
              <a:rPr sz="1400" dirty="0">
                <a:solidFill>
                  <a:schemeClr val="tx1">
                    <a:lumMod val="85000"/>
                    <a:lumOff val="15000"/>
                  </a:schemeClr>
                </a:solidFill>
              </a:rPr>
              <a:t>阶行列式来求解含有</a:t>
            </a:r>
            <a:r>
              <a:rPr lang="zh-CN" sz="1400" dirty="0">
                <a:solidFill>
                  <a:schemeClr val="tx1">
                    <a:lumMod val="85000"/>
                    <a:lumOff val="15000"/>
                  </a:schemeClr>
                </a:solidFill>
              </a:rPr>
              <a:t>　</a:t>
            </a:r>
            <a:r>
              <a:rPr sz="1400" dirty="0">
                <a:solidFill>
                  <a:schemeClr val="tx1">
                    <a:lumMod val="85000"/>
                    <a:lumOff val="15000"/>
                  </a:schemeClr>
                </a:solidFill>
              </a:rPr>
              <a:t>个未知量</a:t>
            </a:r>
            <a:r>
              <a:rPr lang="zh-CN" sz="1400" dirty="0">
                <a:solidFill>
                  <a:schemeClr val="tx1">
                    <a:lumMod val="85000"/>
                    <a:lumOff val="15000"/>
                  </a:schemeClr>
                </a:solidFill>
              </a:rPr>
              <a:t>　</a:t>
            </a:r>
            <a:r>
              <a:rPr sz="1400" dirty="0">
                <a:solidFill>
                  <a:schemeClr val="tx1">
                    <a:lumMod val="85000"/>
                    <a:lumOff val="15000"/>
                  </a:schemeClr>
                </a:solidFill>
              </a:rPr>
              <a:t>个方程的线性方程组．</a:t>
            </a: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设含有</a:t>
            </a:r>
            <a:r>
              <a:rPr lang="zh-CN" sz="1400" dirty="0">
                <a:solidFill>
                  <a:schemeClr val="tx1">
                    <a:lumMod val="85000"/>
                    <a:lumOff val="15000"/>
                  </a:schemeClr>
                </a:solidFill>
              </a:rPr>
              <a:t>　</a:t>
            </a:r>
            <a:r>
              <a:rPr sz="1400" dirty="0">
                <a:solidFill>
                  <a:schemeClr val="tx1">
                    <a:lumMod val="85000"/>
                    <a:lumOff val="15000"/>
                  </a:schemeClr>
                </a:solidFill>
              </a:rPr>
              <a:t>个未知量</a:t>
            </a:r>
            <a:r>
              <a:rPr lang="zh-CN" sz="1400" dirty="0">
                <a:solidFill>
                  <a:schemeClr val="tx1">
                    <a:lumMod val="85000"/>
                    <a:lumOff val="15000"/>
                  </a:schemeClr>
                </a:solidFill>
              </a:rPr>
              <a:t>　</a:t>
            </a:r>
            <a:r>
              <a:rPr sz="1400" dirty="0">
                <a:solidFill>
                  <a:schemeClr val="tx1">
                    <a:lumMod val="85000"/>
                    <a:lumOff val="15000"/>
                  </a:schemeClr>
                </a:solidFill>
              </a:rPr>
              <a:t>个方程的线性方程组</a:t>
            </a: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r>
              <a:rPr lang="zh-CN" sz="1400" dirty="0">
                <a:solidFill>
                  <a:schemeClr val="tx1">
                    <a:lumMod val="85000"/>
                    <a:lumOff val="15000"/>
                  </a:schemeClr>
                </a:solidFill>
              </a:rPr>
              <a:t>　　　　　　　　　　　　　　　　　　　　　　　　　　　　　　　　　　　　　　（１）</a:t>
            </a: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类似于二元、三元线性方程组，它的解可以用狀阶行列式表示，即有</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克拉默法则</a:t>
            </a:r>
            <a:r>
              <a:rPr sz="1400" dirty="0">
                <a:solidFill>
                  <a:schemeClr val="tx1">
                    <a:lumMod val="85000"/>
                    <a:lumOff val="15000"/>
                  </a:schemeClr>
                </a:solidFill>
              </a:rPr>
              <a:t>，亦称</a:t>
            </a:r>
            <a:r>
              <a:rPr sz="1400" b="1" dirty="0">
                <a:solidFill>
                  <a:schemeClr val="tx1">
                    <a:lumMod val="85000"/>
                    <a:lumOff val="15000"/>
                  </a:schemeClr>
                </a:solidFill>
              </a:rPr>
              <a:t>克莱姆法则</a:t>
            </a:r>
            <a:r>
              <a:rPr sz="1400" dirty="0">
                <a:solidFill>
                  <a:schemeClr val="tx1">
                    <a:lumMod val="85000"/>
                    <a:lumOff val="15000"/>
                  </a:schemeClr>
                </a:solidFill>
              </a:rPr>
              <a:t>．</a:t>
            </a:r>
            <a:endParaRPr sz="1400" dirty="0">
              <a:solidFill>
                <a:schemeClr val="tx1">
                  <a:lumMod val="85000"/>
                  <a:lumOff val="15000"/>
                </a:schemeClr>
              </a:solidFill>
            </a:endParaRPr>
          </a:p>
        </p:txBody>
      </p:sp>
      <p:graphicFrame>
        <p:nvGraphicFramePr>
          <p:cNvPr id="2" name="对象 1">
            <a:hlinkClick r:id="" action="ppaction://ole?verb="/>
          </p:cNvPr>
          <p:cNvGraphicFramePr>
            <a:graphicFrameLocks noChangeAspect="1"/>
          </p:cNvGraphicFramePr>
          <p:nvPr/>
        </p:nvGraphicFramePr>
        <p:xfrm>
          <a:off x="1579245" y="1517650"/>
          <a:ext cx="127000" cy="139700"/>
        </p:xfrm>
        <a:graphic>
          <a:graphicData uri="http://schemas.openxmlformats.org/presentationml/2006/ole">
            <mc:AlternateContent xmlns:mc="http://schemas.openxmlformats.org/markup-compatibility/2006">
              <mc:Choice xmlns:v="urn:schemas-microsoft-com:vml" Requires="v">
                <p:oleObj spid="_x0000_s8193" name="" r:id="rId1" imgW="127000" imgH="139700" progId="Equation.KSEE3">
                  <p:embed/>
                </p:oleObj>
              </mc:Choice>
              <mc:Fallback>
                <p:oleObj name="" r:id="rId1" imgW="127000" imgH="139700" progId="Equation.KSEE3">
                  <p:embed/>
                  <p:pic>
                    <p:nvPicPr>
                      <p:cNvPr id="0" name="图片 8192"/>
                      <p:cNvPicPr/>
                      <p:nvPr/>
                    </p:nvPicPr>
                    <p:blipFill>
                      <a:blip r:embed="rId2"/>
                      <a:stretch>
                        <a:fillRect/>
                      </a:stretch>
                    </p:blipFill>
                    <p:spPr>
                      <a:xfrm>
                        <a:off x="1579245" y="1517650"/>
                        <a:ext cx="127000" cy="139700"/>
                      </a:xfrm>
                      <a:prstGeom prst="rect">
                        <a:avLst/>
                      </a:prstGeom>
                    </p:spPr>
                  </p:pic>
                </p:oleObj>
              </mc:Fallback>
            </mc:AlternateContent>
          </a:graphicData>
        </a:graphic>
      </p:graphicFrame>
      <p:graphicFrame>
        <p:nvGraphicFramePr>
          <p:cNvPr id="3" name="对象 2">
            <a:hlinkClick r:id="" action="ppaction://ole?verb="/>
          </p:cNvPr>
          <p:cNvGraphicFramePr>
            <a:graphicFrameLocks noChangeAspect="1"/>
          </p:cNvGraphicFramePr>
          <p:nvPr/>
        </p:nvGraphicFramePr>
        <p:xfrm>
          <a:off x="3365500" y="1517650"/>
          <a:ext cx="127000" cy="139700"/>
        </p:xfrm>
        <a:graphic>
          <a:graphicData uri="http://schemas.openxmlformats.org/presentationml/2006/ole">
            <mc:AlternateContent xmlns:mc="http://schemas.openxmlformats.org/markup-compatibility/2006">
              <mc:Choice xmlns:v="urn:schemas-microsoft-com:vml" Requires="v">
                <p:oleObj spid="_x0000_s8193" name="" r:id="rId3" imgW="127000" imgH="139700" progId="Equation.KSEE3">
                  <p:embed/>
                </p:oleObj>
              </mc:Choice>
              <mc:Fallback>
                <p:oleObj name="" r:id="rId3" imgW="127000" imgH="139700" progId="Equation.KSEE3">
                  <p:embed/>
                  <p:pic>
                    <p:nvPicPr>
                      <p:cNvPr id="0" name="图片 8192"/>
                      <p:cNvPicPr/>
                      <p:nvPr/>
                    </p:nvPicPr>
                    <p:blipFill>
                      <a:blip r:embed="rId2"/>
                      <a:stretch>
                        <a:fillRect/>
                      </a:stretch>
                    </p:blipFill>
                    <p:spPr>
                      <a:xfrm>
                        <a:off x="3365500" y="1517650"/>
                        <a:ext cx="127000" cy="1397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4270375" y="1517650"/>
          <a:ext cx="127000" cy="139700"/>
        </p:xfrm>
        <a:graphic>
          <a:graphicData uri="http://schemas.openxmlformats.org/presentationml/2006/ole">
            <mc:AlternateContent xmlns:mc="http://schemas.openxmlformats.org/markup-compatibility/2006">
              <mc:Choice xmlns:v="urn:schemas-microsoft-com:vml" Requires="v">
                <p:oleObj spid="_x0000_s7" name="" r:id="rId4" imgW="127000" imgH="139700" progId="Equation.KSEE3">
                  <p:embed/>
                </p:oleObj>
              </mc:Choice>
              <mc:Fallback>
                <p:oleObj name="" r:id="rId4" imgW="127000" imgH="139700" progId="Equation.KSEE3">
                  <p:embed/>
                  <p:pic>
                    <p:nvPicPr>
                      <p:cNvPr id="0" name="图片 8192"/>
                      <p:cNvPicPr/>
                      <p:nvPr/>
                    </p:nvPicPr>
                    <p:blipFill>
                      <a:blip r:embed="rId2"/>
                      <a:stretch>
                        <a:fillRect/>
                      </a:stretch>
                    </p:blipFill>
                    <p:spPr>
                      <a:xfrm>
                        <a:off x="4270375" y="1517650"/>
                        <a:ext cx="127000" cy="139700"/>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1579245" y="1834515"/>
          <a:ext cx="127000" cy="139700"/>
        </p:xfrm>
        <a:graphic>
          <a:graphicData uri="http://schemas.openxmlformats.org/presentationml/2006/ole">
            <mc:AlternateContent xmlns:mc="http://schemas.openxmlformats.org/markup-compatibility/2006">
              <mc:Choice xmlns:v="urn:schemas-microsoft-com:vml" Requires="v">
                <p:oleObj spid="_x0000_s9" name="" r:id="rId5" imgW="127000" imgH="139700" progId="Equation.KSEE3">
                  <p:embed/>
                </p:oleObj>
              </mc:Choice>
              <mc:Fallback>
                <p:oleObj name="" r:id="rId5" imgW="127000" imgH="139700" progId="Equation.KSEE3">
                  <p:embed/>
                  <p:pic>
                    <p:nvPicPr>
                      <p:cNvPr id="0" name="图片 8192"/>
                      <p:cNvPicPr/>
                      <p:nvPr/>
                    </p:nvPicPr>
                    <p:blipFill>
                      <a:blip r:embed="rId2"/>
                      <a:stretch>
                        <a:fillRect/>
                      </a:stretch>
                    </p:blipFill>
                    <p:spPr>
                      <a:xfrm>
                        <a:off x="1579245" y="1834515"/>
                        <a:ext cx="127000" cy="139700"/>
                      </a:xfrm>
                      <a:prstGeom prst="rect">
                        <a:avLst/>
                      </a:prstGeom>
                    </p:spPr>
                  </p:pic>
                </p:oleObj>
              </mc:Fallback>
            </mc:AlternateContent>
          </a:graphicData>
        </a:graphic>
      </p:graphicFrame>
      <p:graphicFrame>
        <p:nvGraphicFramePr>
          <p:cNvPr id="10" name="对象 9">
            <a:hlinkClick r:id="" action="ppaction://ole?verb="/>
          </p:cNvPr>
          <p:cNvGraphicFramePr>
            <a:graphicFrameLocks noChangeAspect="1"/>
          </p:cNvGraphicFramePr>
          <p:nvPr/>
        </p:nvGraphicFramePr>
        <p:xfrm>
          <a:off x="2484755" y="1826260"/>
          <a:ext cx="127000" cy="139700"/>
        </p:xfrm>
        <a:graphic>
          <a:graphicData uri="http://schemas.openxmlformats.org/presentationml/2006/ole">
            <mc:AlternateContent xmlns:mc="http://schemas.openxmlformats.org/markup-compatibility/2006">
              <mc:Choice xmlns:v="urn:schemas-microsoft-com:vml" Requires="v">
                <p:oleObj spid="_x0000_s11" name="" r:id="rId6" imgW="127000" imgH="139700" progId="Equation.KSEE3">
                  <p:embed/>
                </p:oleObj>
              </mc:Choice>
              <mc:Fallback>
                <p:oleObj name="" r:id="rId6" imgW="127000" imgH="139700" progId="Equation.KSEE3">
                  <p:embed/>
                  <p:pic>
                    <p:nvPicPr>
                      <p:cNvPr id="0" name="图片 8192"/>
                      <p:cNvPicPr/>
                      <p:nvPr/>
                    </p:nvPicPr>
                    <p:blipFill>
                      <a:blip r:embed="rId2"/>
                      <a:stretch>
                        <a:fillRect/>
                      </a:stretch>
                    </p:blipFill>
                    <p:spPr>
                      <a:xfrm>
                        <a:off x="2484755" y="1826260"/>
                        <a:ext cx="127000" cy="139700"/>
                      </a:xfrm>
                      <a:prstGeom prst="rect">
                        <a:avLst/>
                      </a:prstGeom>
                    </p:spPr>
                  </p:pic>
                </p:oleObj>
              </mc:Fallback>
            </mc:AlternateContent>
          </a:graphicData>
        </a:graphic>
      </p:graphicFrame>
      <p:pic>
        <p:nvPicPr>
          <p:cNvPr id="12" name="图片 11"/>
          <p:cNvPicPr>
            <a:picLocks noChangeAspect="1"/>
          </p:cNvPicPr>
          <p:nvPr/>
        </p:nvPicPr>
        <p:blipFill>
          <a:blip r:embed="rId7">
            <a:clrChange>
              <a:clrFrom>
                <a:srgbClr val="FFFFFF">
                  <a:alpha val="100000"/>
                </a:srgbClr>
              </a:clrFrom>
              <a:clrTo>
                <a:srgbClr val="FFFFFF">
                  <a:alpha val="100000"/>
                  <a:alpha val="0"/>
                </a:srgbClr>
              </a:clrTo>
            </a:clrChange>
          </a:blip>
          <a:stretch>
            <a:fillRect/>
          </a:stretch>
        </p:blipFill>
        <p:spPr>
          <a:xfrm>
            <a:off x="2809875" y="2126615"/>
            <a:ext cx="3577496" cy="1440011"/>
          </a:xfrm>
          <a:prstGeom prst="rect">
            <a:avLst/>
          </a:prstGeom>
        </p:spPr>
      </p:pic>
    </p:spTree>
    <p:custDataLst>
      <p:tags r:id="rId8"/>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171005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1.5</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　</a:t>
            </a:r>
            <a:r>
              <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克拉默法则</a:t>
            </a:r>
            <a:endPar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二、行列式按行（或列）展开定理</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999740"/>
          </a:xfrm>
          <a:prstGeom prst="rect">
            <a:avLst/>
          </a:prstGeom>
          <a:noFill/>
        </p:spPr>
        <p:txBody>
          <a:bodyPr wrap="square" rtlCol="0">
            <a:spAutoFit/>
          </a:bodyPr>
          <a:lstStyle/>
          <a:p>
            <a:pPr algn="just">
              <a:lnSpc>
                <a:spcPct val="150000"/>
              </a:lnSpc>
              <a:spcBef>
                <a:spcPts val="0"/>
              </a:spcBef>
              <a:spcAft>
                <a:spcPts val="0"/>
              </a:spcAft>
            </a:pPr>
            <a:r>
              <a:rPr sz="1400" dirty="0">
                <a:solidFill>
                  <a:schemeClr val="tx1">
                    <a:lumMod val="85000"/>
                    <a:lumOff val="15000"/>
                  </a:schemeClr>
                </a:solidFill>
              </a:rPr>
              <a:t>在使用克拉默法则解线性方程组时，要注意有两个条件必须满足：</a:t>
            </a: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（１）方程个数与未知量个数相等；</a:t>
            </a: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（２）系数行列式</a:t>
            </a:r>
            <a:r>
              <a:rPr lang="zh-CN" sz="1400" dirty="0">
                <a:solidFill>
                  <a:schemeClr val="tx1">
                    <a:lumMod val="85000"/>
                    <a:lumOff val="15000"/>
                  </a:schemeClr>
                </a:solidFill>
              </a:rPr>
              <a:t>　　　</a:t>
            </a:r>
            <a:r>
              <a:rPr sz="1400" dirty="0">
                <a:solidFill>
                  <a:schemeClr val="tx1">
                    <a:lumMod val="85000"/>
                    <a:lumOff val="15000"/>
                  </a:schemeClr>
                </a:solidFill>
              </a:rPr>
              <a:t>．</a:t>
            </a: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当方程组（１）右端的常数项</a:t>
            </a:r>
            <a:r>
              <a:rPr lang="zh-CN" sz="1400" dirty="0">
                <a:solidFill>
                  <a:schemeClr val="tx1">
                    <a:lumMod val="85000"/>
                    <a:lumOff val="15000"/>
                  </a:schemeClr>
                </a:solidFill>
              </a:rPr>
              <a:t>　　　　</a:t>
            </a:r>
            <a:r>
              <a:rPr sz="1400" dirty="0">
                <a:solidFill>
                  <a:schemeClr val="tx1">
                    <a:lumMod val="85000"/>
                    <a:lumOff val="15000"/>
                  </a:schemeClr>
                </a:solidFill>
              </a:rPr>
              <a:t>全为零时，则</a:t>
            </a: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r>
              <a:rPr lang="zh-CN" sz="1400" dirty="0">
                <a:solidFill>
                  <a:schemeClr val="tx1">
                    <a:lumMod val="85000"/>
                    <a:lumOff val="15000"/>
                  </a:schemeClr>
                </a:solidFill>
              </a:rPr>
              <a:t>　　　　　　　　　　　　　　　　　　　　　　　　　　　　　　　　　　　　　　（２）</a:t>
            </a: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称为</a:t>
            </a:r>
            <a:r>
              <a:rPr sz="1400" b="1" dirty="0">
                <a:solidFill>
                  <a:schemeClr val="tx1">
                    <a:lumMod val="85000"/>
                    <a:lumOff val="15000"/>
                  </a:schemeClr>
                </a:solidFill>
              </a:rPr>
              <a:t>齐次线性方程组</a:t>
            </a:r>
            <a:r>
              <a:rPr sz="1400" dirty="0">
                <a:solidFill>
                  <a:schemeClr val="tx1">
                    <a:lumMod val="85000"/>
                    <a:lumOff val="15000"/>
                  </a:schemeClr>
                </a:solidFill>
              </a:rPr>
              <a:t>，否则称为</a:t>
            </a:r>
            <a:r>
              <a:rPr sz="1400" b="1" dirty="0">
                <a:solidFill>
                  <a:schemeClr val="tx1">
                    <a:lumMod val="85000"/>
                    <a:lumOff val="15000"/>
                  </a:schemeClr>
                </a:solidFill>
              </a:rPr>
              <a:t>非齐次线性方程组</a:t>
            </a:r>
            <a:r>
              <a:rPr sz="1400" dirty="0">
                <a:solidFill>
                  <a:schemeClr val="tx1">
                    <a:lumMod val="85000"/>
                    <a:lumOff val="15000"/>
                  </a:schemeClr>
                </a:solidFill>
              </a:rPr>
              <a:t>．</a:t>
            </a:r>
            <a:endParaRPr sz="1400" dirty="0">
              <a:solidFill>
                <a:schemeClr val="tx1">
                  <a:lumMod val="85000"/>
                  <a:lumOff val="15000"/>
                </a:schemeClr>
              </a:solidFill>
            </a:endParaRPr>
          </a:p>
        </p:txBody>
      </p:sp>
      <p:graphicFrame>
        <p:nvGraphicFramePr>
          <p:cNvPr id="2" name="对象 1">
            <a:hlinkClick r:id="" action="ppaction://ole?verb="/>
          </p:cNvPr>
          <p:cNvGraphicFramePr>
            <a:graphicFrameLocks noChangeAspect="1"/>
          </p:cNvGraphicFramePr>
          <p:nvPr/>
        </p:nvGraphicFramePr>
        <p:xfrm>
          <a:off x="2480310" y="2149158"/>
          <a:ext cx="393700" cy="177165"/>
        </p:xfrm>
        <a:graphic>
          <a:graphicData uri="http://schemas.openxmlformats.org/presentationml/2006/ole">
            <mc:AlternateContent xmlns:mc="http://schemas.openxmlformats.org/markup-compatibility/2006">
              <mc:Choice xmlns:v="urn:schemas-microsoft-com:vml" Requires="v">
                <p:oleObj spid="_x0000_s8193" name="" r:id="rId1" imgW="393700" imgH="177165" progId="Equation.KSEE3">
                  <p:embed/>
                </p:oleObj>
              </mc:Choice>
              <mc:Fallback>
                <p:oleObj name="" r:id="rId1" imgW="393700" imgH="177165" progId="Equation.KSEE3">
                  <p:embed/>
                  <p:pic>
                    <p:nvPicPr>
                      <p:cNvPr id="0" name="图片 8192"/>
                      <p:cNvPicPr/>
                      <p:nvPr/>
                    </p:nvPicPr>
                    <p:blipFill>
                      <a:blip r:embed="rId2"/>
                      <a:stretch>
                        <a:fillRect/>
                      </a:stretch>
                    </p:blipFill>
                    <p:spPr>
                      <a:xfrm>
                        <a:off x="2480310" y="2149158"/>
                        <a:ext cx="393700" cy="177165"/>
                      </a:xfrm>
                      <a:prstGeom prst="rect">
                        <a:avLst/>
                      </a:prstGeom>
                    </p:spPr>
                  </p:pic>
                </p:oleObj>
              </mc:Fallback>
            </mc:AlternateContent>
          </a:graphicData>
        </a:graphic>
      </p:graphicFrame>
      <p:pic>
        <p:nvPicPr>
          <p:cNvPr id="6" name="图片 5"/>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3000375" y="2684145"/>
            <a:ext cx="3143944" cy="1296010"/>
          </a:xfrm>
          <a:prstGeom prst="rect">
            <a:avLst/>
          </a:prstGeom>
        </p:spPr>
      </p:pic>
      <p:graphicFrame>
        <p:nvGraphicFramePr>
          <p:cNvPr id="13" name="对象 12">
            <a:hlinkClick r:id="" action="ppaction://ole?verb="/>
          </p:cNvPr>
          <p:cNvGraphicFramePr>
            <a:graphicFrameLocks noChangeAspect="1"/>
          </p:cNvGraphicFramePr>
          <p:nvPr/>
        </p:nvGraphicFramePr>
        <p:xfrm>
          <a:off x="3340100" y="2455546"/>
          <a:ext cx="673100" cy="228600"/>
        </p:xfrm>
        <a:graphic>
          <a:graphicData uri="http://schemas.openxmlformats.org/presentationml/2006/ole">
            <mc:AlternateContent xmlns:mc="http://schemas.openxmlformats.org/markup-compatibility/2006">
              <mc:Choice xmlns:v="urn:schemas-microsoft-com:vml" Requires="v">
                <p:oleObj spid="_x0000_s14" name="" r:id="rId4" imgW="673100" imgH="228600" progId="Equation.KSEE3">
                  <p:embed/>
                </p:oleObj>
              </mc:Choice>
              <mc:Fallback>
                <p:oleObj name="" r:id="rId4" imgW="673100" imgH="228600" progId="Equation.KSEE3">
                  <p:embed/>
                  <p:pic>
                    <p:nvPicPr>
                      <p:cNvPr id="0" name="图片 8192"/>
                      <p:cNvPicPr/>
                      <p:nvPr/>
                    </p:nvPicPr>
                    <p:blipFill>
                      <a:blip r:embed="rId5"/>
                      <a:stretch>
                        <a:fillRect/>
                      </a:stretch>
                    </p:blipFill>
                    <p:spPr>
                      <a:xfrm>
                        <a:off x="3340100" y="2455546"/>
                        <a:ext cx="673100" cy="228600"/>
                      </a:xfrm>
                      <a:prstGeom prst="rect">
                        <a:avLst/>
                      </a:prstGeom>
                    </p:spPr>
                  </p:pic>
                </p:oleObj>
              </mc:Fallback>
            </mc:AlternateContent>
          </a:graphicData>
        </a:graphic>
      </p:graphicFrame>
    </p:spTree>
    <p:custDataLst>
      <p:tags r:id="rId6"/>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171005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1.5</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　</a:t>
            </a:r>
            <a:r>
              <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克拉默法则</a:t>
            </a:r>
            <a:endParaRPr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二、行列式按行（或列）展开定理</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676525"/>
          </a:xfrm>
          <a:prstGeom prst="rect">
            <a:avLst/>
          </a:prstGeom>
          <a:noFill/>
        </p:spPr>
        <p:txBody>
          <a:bodyPr wrap="square" rtlCol="0">
            <a:spAutoFit/>
          </a:bodyPr>
          <a:lstStyle/>
          <a:p>
            <a:pPr algn="just">
              <a:lnSpc>
                <a:spcPct val="150000"/>
              </a:lnSpc>
              <a:spcBef>
                <a:spcPts val="0"/>
              </a:spcBef>
              <a:spcAft>
                <a:spcPts val="0"/>
              </a:spcAft>
            </a:pPr>
            <a:r>
              <a:rPr lang="zh-CN" sz="1400" dirty="0">
                <a:solidFill>
                  <a:schemeClr val="tx1">
                    <a:lumMod val="85000"/>
                    <a:lumOff val="15000"/>
                  </a:schemeClr>
                </a:solidFill>
              </a:rPr>
              <a:t>　　　　　　　 </a:t>
            </a:r>
            <a:r>
              <a:rPr sz="1400" dirty="0">
                <a:solidFill>
                  <a:schemeClr val="tx1">
                    <a:lumMod val="85000"/>
                    <a:lumOff val="15000"/>
                  </a:schemeClr>
                </a:solidFill>
              </a:rPr>
              <a:t>显然是齐次线性方程组（２）的解，称为齐次线性方程组（２）的</a:t>
            </a:r>
            <a:r>
              <a:rPr sz="1400" b="1" dirty="0">
                <a:solidFill>
                  <a:schemeClr val="tx1">
                    <a:lumMod val="85000"/>
                    <a:lumOff val="15000"/>
                  </a:schemeClr>
                </a:solidFill>
              </a:rPr>
              <a:t>零解</a:t>
            </a:r>
            <a:r>
              <a:rPr sz="1400" dirty="0">
                <a:solidFill>
                  <a:schemeClr val="tx1">
                    <a:lumMod val="85000"/>
                    <a:lumOff val="15000"/>
                  </a:schemeClr>
                </a:solidFill>
              </a:rPr>
              <a:t>．如果齐次线性方程组（２）除了零解外，还有不全为零的解                 ，称为齐次线性方程组（２）的</a:t>
            </a:r>
            <a:r>
              <a:rPr sz="1400" b="1" dirty="0">
                <a:solidFill>
                  <a:schemeClr val="tx1">
                    <a:lumMod val="85000"/>
                    <a:lumOff val="15000"/>
                  </a:schemeClr>
                </a:solidFill>
              </a:rPr>
              <a:t>非零解</a:t>
            </a:r>
            <a:r>
              <a:rPr sz="1400" dirty="0">
                <a:solidFill>
                  <a:schemeClr val="tx1">
                    <a:lumMod val="85000"/>
                    <a:lumOff val="15000"/>
                  </a:schemeClr>
                </a:solidFill>
              </a:rPr>
              <a:t>．</a:t>
            </a: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根据克拉默法则，不难得到如下结论．</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推论１</a:t>
            </a:r>
            <a:r>
              <a:rPr sz="1400" dirty="0">
                <a:solidFill>
                  <a:schemeClr val="tx1">
                    <a:lumMod val="85000"/>
                    <a:lumOff val="15000"/>
                  </a:schemeClr>
                </a:solidFill>
              </a:rPr>
              <a:t>　如果齐次线性方程组（２）的系数行列式</a:t>
            </a:r>
            <a:r>
              <a:rPr lang="zh-CN" sz="1400" dirty="0">
                <a:solidFill>
                  <a:schemeClr val="tx1">
                    <a:lumMod val="85000"/>
                    <a:lumOff val="15000"/>
                  </a:schemeClr>
                </a:solidFill>
              </a:rPr>
              <a:t>　　　</a:t>
            </a:r>
            <a:r>
              <a:rPr sz="1400" dirty="0">
                <a:solidFill>
                  <a:schemeClr val="tx1">
                    <a:lumMod val="85000"/>
                    <a:lumOff val="15000"/>
                  </a:schemeClr>
                </a:solidFill>
              </a:rPr>
              <a:t>，则它只有唯一零解．</a:t>
            </a: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由此可知</a:t>
            </a:r>
            <a:r>
              <a:rPr lang="zh-CN" sz="1400" dirty="0">
                <a:solidFill>
                  <a:schemeClr val="tx1">
                    <a:lumMod val="85000"/>
                    <a:lumOff val="15000"/>
                  </a:schemeClr>
                </a:solidFill>
              </a:rPr>
              <a:t>，　　</a:t>
            </a:r>
            <a:r>
              <a:rPr sz="1400" dirty="0">
                <a:solidFill>
                  <a:schemeClr val="tx1">
                    <a:lumMod val="85000"/>
                    <a:lumOff val="15000"/>
                  </a:schemeClr>
                </a:solidFill>
              </a:rPr>
              <a:t>是齐次线性方程组（２）有非零解的必要条件，后面还可以证明这个</a:t>
            </a:r>
            <a:endParaRPr sz="1400" dirty="0">
              <a:solidFill>
                <a:schemeClr val="tx1">
                  <a:lumMod val="85000"/>
                  <a:lumOff val="15000"/>
                </a:schemeClr>
              </a:solidFill>
            </a:endParaRPr>
          </a:p>
          <a:p>
            <a:pPr algn="just">
              <a:lnSpc>
                <a:spcPct val="150000"/>
              </a:lnSpc>
              <a:spcBef>
                <a:spcPts val="0"/>
              </a:spcBef>
              <a:spcAft>
                <a:spcPts val="0"/>
              </a:spcAft>
            </a:pPr>
            <a:r>
              <a:rPr sz="1400" dirty="0">
                <a:solidFill>
                  <a:schemeClr val="tx1">
                    <a:lumMod val="85000"/>
                    <a:lumOff val="15000"/>
                  </a:schemeClr>
                </a:solidFill>
              </a:rPr>
              <a:t>条件也是充分的．于是有</a:t>
            </a:r>
            <a:endParaRPr sz="1400" dirty="0">
              <a:solidFill>
                <a:schemeClr val="tx1">
                  <a:lumMod val="85000"/>
                  <a:lumOff val="15000"/>
                </a:schemeClr>
              </a:solidFill>
            </a:endParaRPr>
          </a:p>
          <a:p>
            <a:pPr algn="just">
              <a:lnSpc>
                <a:spcPct val="150000"/>
              </a:lnSpc>
              <a:spcBef>
                <a:spcPts val="0"/>
              </a:spcBef>
              <a:spcAft>
                <a:spcPts val="0"/>
              </a:spcAft>
            </a:pPr>
            <a:r>
              <a:rPr sz="1400" b="1" dirty="0">
                <a:solidFill>
                  <a:schemeClr val="tx1">
                    <a:lumMod val="85000"/>
                    <a:lumOff val="15000"/>
                  </a:schemeClr>
                </a:solidFill>
              </a:rPr>
              <a:t>推论２</a:t>
            </a:r>
            <a:r>
              <a:rPr sz="1400" dirty="0">
                <a:solidFill>
                  <a:schemeClr val="tx1">
                    <a:lumMod val="85000"/>
                    <a:lumOff val="15000"/>
                  </a:schemeClr>
                </a:solidFill>
              </a:rPr>
              <a:t>　齐次线性方程组（２）有非零解的充要条件为系数行列式</a:t>
            </a:r>
            <a:r>
              <a:rPr lang="zh-CN" sz="1400" dirty="0">
                <a:solidFill>
                  <a:schemeClr val="tx1">
                    <a:lumMod val="85000"/>
                    <a:lumOff val="15000"/>
                  </a:schemeClr>
                </a:solidFill>
              </a:rPr>
              <a:t>　</a:t>
            </a:r>
            <a:r>
              <a:rPr sz="1400" dirty="0">
                <a:solidFill>
                  <a:schemeClr val="tx1">
                    <a:lumMod val="85000"/>
                    <a:lumOff val="15000"/>
                  </a:schemeClr>
                </a:solidFill>
              </a:rPr>
              <a:t>为零．</a:t>
            </a:r>
            <a:endParaRPr sz="1400" dirty="0">
              <a:solidFill>
                <a:schemeClr val="tx1">
                  <a:lumMod val="85000"/>
                  <a:lumOff val="15000"/>
                </a:schemeClr>
              </a:solidFill>
            </a:endParaRPr>
          </a:p>
        </p:txBody>
      </p:sp>
      <p:graphicFrame>
        <p:nvGraphicFramePr>
          <p:cNvPr id="2" name="对象 1">
            <a:hlinkClick r:id="" action="ppaction://ole?verb="/>
          </p:cNvPr>
          <p:cNvGraphicFramePr>
            <a:graphicFrameLocks noChangeAspect="1"/>
          </p:cNvGraphicFramePr>
          <p:nvPr/>
        </p:nvGraphicFramePr>
        <p:xfrm>
          <a:off x="1037590" y="1464945"/>
          <a:ext cx="1257300" cy="228600"/>
        </p:xfrm>
        <a:graphic>
          <a:graphicData uri="http://schemas.openxmlformats.org/presentationml/2006/ole">
            <mc:AlternateContent xmlns:mc="http://schemas.openxmlformats.org/markup-compatibility/2006">
              <mc:Choice xmlns:v="urn:schemas-microsoft-com:vml" Requires="v">
                <p:oleObj spid="_x0000_s8193" name="" r:id="rId1" imgW="1257300" imgH="228600" progId="Equation.KSEE3">
                  <p:embed/>
                </p:oleObj>
              </mc:Choice>
              <mc:Fallback>
                <p:oleObj name="" r:id="rId1" imgW="1257300" imgH="228600" progId="Equation.KSEE3">
                  <p:embed/>
                  <p:pic>
                    <p:nvPicPr>
                      <p:cNvPr id="0" name="图片 8192"/>
                      <p:cNvPicPr/>
                      <p:nvPr/>
                    </p:nvPicPr>
                    <p:blipFill>
                      <a:blip r:embed="rId2"/>
                      <a:stretch>
                        <a:fillRect/>
                      </a:stretch>
                    </p:blipFill>
                    <p:spPr>
                      <a:xfrm>
                        <a:off x="1037590" y="1464945"/>
                        <a:ext cx="1257300" cy="22860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4986020" y="2791143"/>
          <a:ext cx="393700" cy="177165"/>
        </p:xfrm>
        <a:graphic>
          <a:graphicData uri="http://schemas.openxmlformats.org/presentationml/2006/ole">
            <mc:AlternateContent xmlns:mc="http://schemas.openxmlformats.org/markup-compatibility/2006">
              <mc:Choice xmlns:v="urn:schemas-microsoft-com:vml" Requires="v">
                <p:oleObj spid="_x0000_s14" name="" r:id="rId3" imgW="393700" imgH="177165" progId="Equation.KSEE3">
                  <p:embed/>
                </p:oleObj>
              </mc:Choice>
              <mc:Fallback>
                <p:oleObj name="" r:id="rId3" imgW="393700" imgH="177165" progId="Equation.KSEE3">
                  <p:embed/>
                  <p:pic>
                    <p:nvPicPr>
                      <p:cNvPr id="0" name="图片 8192"/>
                      <p:cNvPicPr/>
                      <p:nvPr/>
                    </p:nvPicPr>
                    <p:blipFill>
                      <a:blip r:embed="rId4"/>
                      <a:stretch>
                        <a:fillRect/>
                      </a:stretch>
                    </p:blipFill>
                    <p:spPr>
                      <a:xfrm>
                        <a:off x="4986020" y="2791143"/>
                        <a:ext cx="393700" cy="177165"/>
                      </a:xfrm>
                      <a:prstGeom prst="rect">
                        <a:avLst/>
                      </a:prstGeom>
                    </p:spPr>
                  </p:pic>
                </p:oleObj>
              </mc:Fallback>
            </mc:AlternateContent>
          </a:graphicData>
        </a:graphic>
      </p:graphicFrame>
      <p:graphicFrame>
        <p:nvGraphicFramePr>
          <p:cNvPr id="3" name="对象 2">
            <a:hlinkClick r:id="" action="ppaction://ole?verb="/>
          </p:cNvPr>
          <p:cNvGraphicFramePr>
            <a:graphicFrameLocks noChangeAspect="1"/>
          </p:cNvGraphicFramePr>
          <p:nvPr/>
        </p:nvGraphicFramePr>
        <p:xfrm>
          <a:off x="5640070" y="1790700"/>
          <a:ext cx="698500" cy="228600"/>
        </p:xfrm>
        <a:graphic>
          <a:graphicData uri="http://schemas.openxmlformats.org/presentationml/2006/ole">
            <mc:AlternateContent xmlns:mc="http://schemas.openxmlformats.org/markup-compatibility/2006">
              <mc:Choice xmlns:v="urn:schemas-microsoft-com:vml" Requires="v">
                <p:oleObj spid="_x0000_s4" name="" r:id="rId5" imgW="698500" imgH="228600" progId="Equation.KSEE3">
                  <p:embed/>
                </p:oleObj>
              </mc:Choice>
              <mc:Fallback>
                <p:oleObj name="" r:id="rId5" imgW="698500" imgH="228600" progId="Equation.KSEE3">
                  <p:embed/>
                  <p:pic>
                    <p:nvPicPr>
                      <p:cNvPr id="0" name="图片 8192"/>
                      <p:cNvPicPr/>
                      <p:nvPr/>
                    </p:nvPicPr>
                    <p:blipFill>
                      <a:blip r:embed="rId6"/>
                      <a:stretch>
                        <a:fillRect/>
                      </a:stretch>
                    </p:blipFill>
                    <p:spPr>
                      <a:xfrm>
                        <a:off x="5640070" y="1790700"/>
                        <a:ext cx="698500" cy="228600"/>
                      </a:xfrm>
                      <a:prstGeom prst="rect">
                        <a:avLst/>
                      </a:prstGeom>
                    </p:spPr>
                  </p:pic>
                </p:oleObj>
              </mc:Fallback>
            </mc:AlternateContent>
          </a:graphicData>
        </a:graphic>
      </p:graphicFrame>
      <p:graphicFrame>
        <p:nvGraphicFramePr>
          <p:cNvPr id="5" name="对象 4">
            <a:hlinkClick r:id="" action="ppaction://ole?verb="/>
          </p:cNvPr>
          <p:cNvGraphicFramePr>
            <a:graphicFrameLocks noChangeAspect="1"/>
          </p:cNvGraphicFramePr>
          <p:nvPr/>
        </p:nvGraphicFramePr>
        <p:xfrm>
          <a:off x="1829435" y="3084513"/>
          <a:ext cx="393700" cy="177165"/>
        </p:xfrm>
        <a:graphic>
          <a:graphicData uri="http://schemas.openxmlformats.org/presentationml/2006/ole">
            <mc:AlternateContent xmlns:mc="http://schemas.openxmlformats.org/markup-compatibility/2006">
              <mc:Choice xmlns:v="urn:schemas-microsoft-com:vml" Requires="v">
                <p:oleObj spid="_x0000_s7" name="" r:id="rId7" imgW="393700" imgH="177165" progId="Equation.KSEE3">
                  <p:embed/>
                </p:oleObj>
              </mc:Choice>
              <mc:Fallback>
                <p:oleObj name="" r:id="rId7" imgW="393700" imgH="177165" progId="Equation.KSEE3">
                  <p:embed/>
                  <p:pic>
                    <p:nvPicPr>
                      <p:cNvPr id="0" name="图片 8192"/>
                      <p:cNvPicPr/>
                      <p:nvPr/>
                    </p:nvPicPr>
                    <p:blipFill>
                      <a:blip r:embed="rId8"/>
                      <a:stretch>
                        <a:fillRect/>
                      </a:stretch>
                    </p:blipFill>
                    <p:spPr>
                      <a:xfrm>
                        <a:off x="1829435" y="3084513"/>
                        <a:ext cx="393700" cy="177165"/>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6172200" y="3733166"/>
          <a:ext cx="165100" cy="165100"/>
        </p:xfrm>
        <a:graphic>
          <a:graphicData uri="http://schemas.openxmlformats.org/presentationml/2006/ole">
            <mc:AlternateContent xmlns:mc="http://schemas.openxmlformats.org/markup-compatibility/2006">
              <mc:Choice xmlns:v="urn:schemas-microsoft-com:vml" Requires="v">
                <p:oleObj spid="_x0000_s9" name="" r:id="rId9" imgW="165100" imgH="165100" progId="Equation.KSEE3">
                  <p:embed/>
                </p:oleObj>
              </mc:Choice>
              <mc:Fallback>
                <p:oleObj name="" r:id="rId9" imgW="165100" imgH="165100" progId="Equation.KSEE3">
                  <p:embed/>
                  <p:pic>
                    <p:nvPicPr>
                      <p:cNvPr id="0" name="图片 8192"/>
                      <p:cNvPicPr/>
                      <p:nvPr/>
                    </p:nvPicPr>
                    <p:blipFill>
                      <a:blip r:embed="rId10"/>
                      <a:stretch>
                        <a:fillRect/>
                      </a:stretch>
                    </p:blipFill>
                    <p:spPr>
                      <a:xfrm>
                        <a:off x="6172200" y="3733166"/>
                        <a:ext cx="165100" cy="165100"/>
                      </a:xfrm>
                      <a:prstGeom prst="rect">
                        <a:avLst/>
                      </a:prstGeom>
                    </p:spPr>
                  </p:pic>
                </p:oleObj>
              </mc:Fallback>
            </mc:AlternateContent>
          </a:graphicData>
        </a:graphic>
      </p:graphicFrame>
    </p:spTree>
    <p:custDataLst>
      <p:tags r:id="rId1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1747814" y="846409"/>
            <a:ext cx="1870428" cy="1870428"/>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椭圆 39"/>
          <p:cNvSpPr/>
          <p:nvPr/>
        </p:nvSpPr>
        <p:spPr>
          <a:xfrm>
            <a:off x="1021197" y="3291201"/>
            <a:ext cx="677676" cy="677676"/>
          </a:xfrm>
          <a:prstGeom prst="ellipse">
            <a:avLst/>
          </a:prstGeom>
          <a:solidFill>
            <a:srgbClr val="6BA42C"/>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898898" y="507680"/>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4870435" y="2666867"/>
            <a:ext cx="301060" cy="301060"/>
            <a:chOff x="304800" y="673100"/>
            <a:chExt cx="4000500" cy="4000500"/>
          </a:xfrm>
          <a:effectLst>
            <a:outerShdw blurRad="381000" dist="152400" dir="8100000" algn="tr" rotWithShape="0">
              <a:prstClr val="black">
                <a:alpha val="7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5339712" y="1315977"/>
            <a:ext cx="623903" cy="623903"/>
            <a:chOff x="304800" y="673100"/>
            <a:chExt cx="4000500" cy="4000500"/>
          </a:xfrm>
          <a:effectLst>
            <a:outerShdw blurRad="317500" dist="1905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8" name="椭圆 6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2680939" y="3364863"/>
            <a:ext cx="219777" cy="219777"/>
            <a:chOff x="304800" y="673100"/>
            <a:chExt cx="4000500" cy="4000500"/>
          </a:xfrm>
          <a:effectLst>
            <a:outerShdw blurRad="381000" dist="152400" dir="8100000" algn="tr" rotWithShape="0">
              <a:prstClr val="black">
                <a:alpha val="7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椭圆 7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组合 71"/>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椭圆 7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5" name="椭圆 74"/>
          <p:cNvSpPr/>
          <p:nvPr/>
        </p:nvSpPr>
        <p:spPr>
          <a:xfrm>
            <a:off x="4534785" y="105481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4549298" y="4510926"/>
            <a:ext cx="137389" cy="137389"/>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3568901" y="3123469"/>
            <a:ext cx="824609" cy="824609"/>
            <a:chOff x="304800" y="673100"/>
            <a:chExt cx="4000500" cy="4000500"/>
          </a:xfrm>
          <a:effectLst>
            <a:outerShdw blurRad="317500" dist="1905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椭圆 7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TextBox 80"/>
          <p:cNvSpPr txBox="1"/>
          <p:nvPr/>
        </p:nvSpPr>
        <p:spPr>
          <a:xfrm>
            <a:off x="1885522" y="1556658"/>
            <a:ext cx="1630575" cy="492443"/>
          </a:xfrm>
          <a:prstGeom prst="rect">
            <a:avLst/>
          </a:prstGeom>
          <a:noFill/>
          <a:effectLst/>
        </p:spPr>
        <p:txBody>
          <a:bodyPr wrap="none" rtlCol="0">
            <a:spAutoFit/>
          </a:bodyPr>
          <a:lstStyle/>
          <a:p>
            <a:r>
              <a:rPr lang="en-US" altLang="zh-CN" sz="2600" b="1" dirty="0">
                <a:solidFill>
                  <a:srgbClr val="6BA42C"/>
                </a:solidFill>
                <a:latin typeface="微软雅黑" panose="020B0503020204020204" pitchFamily="34" charset="-122"/>
                <a:ea typeface="造字工房俊雅锐宋体验版常规体" pitchFamily="50" charset="-122"/>
              </a:rPr>
              <a:t>THANKS</a:t>
            </a:r>
            <a:endParaRPr lang="zh-CN" altLang="en-US" sz="2600" b="1" dirty="0">
              <a:solidFill>
                <a:srgbClr val="6BA42C"/>
              </a:solidFill>
              <a:latin typeface="微软雅黑" panose="020B0503020204020204" pitchFamily="34" charset="-122"/>
              <a:ea typeface="造字工房俊雅锐宋体验版常规体" pitchFamily="50" charset="-122"/>
            </a:endParaRPr>
          </a:p>
        </p:txBody>
      </p:sp>
      <p:sp>
        <p:nvSpPr>
          <p:cNvPr id="83" name="TextBox 82"/>
          <p:cNvSpPr txBox="1"/>
          <p:nvPr/>
        </p:nvSpPr>
        <p:spPr>
          <a:xfrm>
            <a:off x="6156176" y="3194025"/>
            <a:ext cx="2544286" cy="1508105"/>
          </a:xfrm>
          <a:prstGeom prst="rect">
            <a:avLst/>
          </a:prstGeom>
          <a:noFill/>
        </p:spPr>
        <p:txBody>
          <a:bodyPr wrap="none" rtlCol="0">
            <a:spAutoFit/>
          </a:bodyPr>
          <a:lstStyle/>
          <a:p>
            <a:r>
              <a:rPr lang="zh-CN" altLang="en-US" sz="4600" dirty="0">
                <a:solidFill>
                  <a:srgbClr val="F2B800"/>
                </a:solidFill>
                <a:latin typeface="微软雅黑" panose="020B0503020204020204" pitchFamily="34" charset="-122"/>
                <a:ea typeface="微软雅黑" panose="020B0503020204020204" pitchFamily="34" charset="-122"/>
              </a:rPr>
              <a:t>演示完毕</a:t>
            </a:r>
            <a:endParaRPr lang="en-US" altLang="zh-CN" sz="4600" dirty="0">
              <a:solidFill>
                <a:srgbClr val="F2B800"/>
              </a:solidFill>
              <a:latin typeface="微软雅黑" panose="020B0503020204020204" pitchFamily="34" charset="-122"/>
              <a:ea typeface="微软雅黑" panose="020B0503020204020204" pitchFamily="34" charset="-122"/>
            </a:endParaRPr>
          </a:p>
          <a:p>
            <a:r>
              <a:rPr lang="zh-CN" altLang="en-US" sz="4600" dirty="0">
                <a:solidFill>
                  <a:srgbClr val="F2B800"/>
                </a:solidFill>
                <a:latin typeface="微软雅黑" panose="020B0503020204020204" pitchFamily="34" charset="-122"/>
                <a:ea typeface="微软雅黑" panose="020B0503020204020204" pitchFamily="34" charset="-122"/>
              </a:rPr>
              <a:t>感谢观看</a:t>
            </a:r>
            <a:endParaRPr lang="en-US" altLang="zh-CN" sz="4600" dirty="0">
              <a:solidFill>
                <a:srgbClr val="F2B800"/>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10609990" y="6382589"/>
            <a:ext cx="877163" cy="369332"/>
          </a:xfrm>
          <a:prstGeom prst="rect">
            <a:avLst/>
          </a:prstGeom>
          <a:noFill/>
        </p:spPr>
        <p:txBody>
          <a:bodyPr wrap="none" rtlCol="0">
            <a:spAutoFit/>
          </a:bodyPr>
          <a:lstStyle/>
          <a:p>
            <a:r>
              <a:rPr lang="zh-CN" altLang="en-US" dirty="0"/>
              <a:t>延时符</a:t>
            </a:r>
            <a:endParaRPr lang="zh-CN" altLang="en-US" dirty="0"/>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33"/>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33"/>
                                        </p:tgtEl>
                                        <p:attrNameLst>
                                          <p:attrName>style.visibility</p:attrName>
                                        </p:attrNameLst>
                                      </p:cBhvr>
                                      <p:to>
                                        <p:strVal val="visible"/>
                                      </p:to>
                                    </p:set>
                                    <p:anim calcmode="lin" valueType="num">
                                      <p:cBhvr>
                                        <p:cTn id="9" dur="1000" fill="hold"/>
                                        <p:tgtEl>
                                          <p:spTgt spid="33"/>
                                        </p:tgtEl>
                                        <p:attrNameLst>
                                          <p:attrName>ppt_w</p:attrName>
                                        </p:attrNameLst>
                                      </p:cBhvr>
                                      <p:tavLst>
                                        <p:tav tm="0">
                                          <p:val>
                                            <p:fltVal val="0"/>
                                          </p:val>
                                        </p:tav>
                                        <p:tav tm="100000">
                                          <p:val>
                                            <p:strVal val="#ppt_w"/>
                                          </p:val>
                                        </p:tav>
                                      </p:tavLst>
                                    </p:anim>
                                    <p:anim calcmode="lin" valueType="num">
                                      <p:cBhvr>
                                        <p:cTn id="10" dur="1000" fill="hold"/>
                                        <p:tgtEl>
                                          <p:spTgt spid="33"/>
                                        </p:tgtEl>
                                        <p:attrNameLst>
                                          <p:attrName>ppt_h</p:attrName>
                                        </p:attrNameLst>
                                      </p:cBhvr>
                                      <p:tavLst>
                                        <p:tav tm="0">
                                          <p:val>
                                            <p:fltVal val="0"/>
                                          </p:val>
                                        </p:tav>
                                        <p:tav tm="100000">
                                          <p:val>
                                            <p:strVal val="#ppt_h"/>
                                          </p:val>
                                        </p:tav>
                                      </p:tavLst>
                                    </p:anim>
                                    <p:animEffect transition="in" filter="fade">
                                      <p:cBhvr>
                                        <p:cTn id="11" dur="1000"/>
                                        <p:tgtEl>
                                          <p:spTgt spid="33"/>
                                        </p:tgtEl>
                                      </p:cBhvr>
                                    </p:animEffect>
                                  </p:childTnLst>
                                </p:cTn>
                              </p:par>
                              <p:par>
                                <p:cTn id="12" presetID="64" presetClass="path" presetSubtype="0" fill="hold" nodeType="withEffect">
                                  <p:stCondLst>
                                    <p:cond delay="400"/>
                                  </p:stCondLst>
                                  <p:childTnLst>
                                    <p:animMotion origin="layout" path="M -4.72222E-6 -4.68026E-6 L 0.38872 0.84338 " pathEditMode="relative" rAng="0" ptsTypes="AA">
                                      <p:cBhvr>
                                        <p:cTn id="13" dur="1000" spd="-100000" fill="hold"/>
                                        <p:tgtEl>
                                          <p:spTgt spid="33"/>
                                        </p:tgtEl>
                                        <p:attrNameLst>
                                          <p:attrName>ppt_x</p:attrName>
                                          <p:attrName>ppt_y</p:attrName>
                                        </p:attrNameLst>
                                      </p:cBhvr>
                                      <p:rCtr x="19427" y="42169"/>
                                    </p:animMotion>
                                  </p:childTnLst>
                                </p:cTn>
                              </p:par>
                              <p:par>
                                <p:cTn id="14" presetID="1" presetClass="entr" presetSubtype="0" fill="hold" grpId="0" nodeType="withEffect">
                                  <p:stCondLst>
                                    <p:cond delay="300"/>
                                  </p:stCondLst>
                                  <p:childTnLst>
                                    <p:set>
                                      <p:cBhvr>
                                        <p:cTn id="15" dur="1" fill="hold">
                                          <p:stCondLst>
                                            <p:cond delay="0"/>
                                          </p:stCondLst>
                                        </p:cTn>
                                        <p:tgtEl>
                                          <p:spTgt spid="41"/>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41"/>
                                        </p:tgtEl>
                                        <p:attrNameLst>
                                          <p:attrName>style.visibility</p:attrName>
                                        </p:attrNameLst>
                                      </p:cBhvr>
                                      <p:to>
                                        <p:strVal val="visible"/>
                                      </p:to>
                                    </p:set>
                                    <p:anim calcmode="lin" valueType="num">
                                      <p:cBhvr>
                                        <p:cTn id="18" dur="1000" fill="hold"/>
                                        <p:tgtEl>
                                          <p:spTgt spid="41"/>
                                        </p:tgtEl>
                                        <p:attrNameLst>
                                          <p:attrName>ppt_w</p:attrName>
                                        </p:attrNameLst>
                                      </p:cBhvr>
                                      <p:tavLst>
                                        <p:tav tm="0">
                                          <p:val>
                                            <p:fltVal val="0"/>
                                          </p:val>
                                        </p:tav>
                                        <p:tav tm="100000">
                                          <p:val>
                                            <p:strVal val="#ppt_w"/>
                                          </p:val>
                                        </p:tav>
                                      </p:tavLst>
                                    </p:anim>
                                    <p:anim calcmode="lin" valueType="num">
                                      <p:cBhvr>
                                        <p:cTn id="19" dur="1000" fill="hold"/>
                                        <p:tgtEl>
                                          <p:spTgt spid="41"/>
                                        </p:tgtEl>
                                        <p:attrNameLst>
                                          <p:attrName>ppt_h</p:attrName>
                                        </p:attrNameLst>
                                      </p:cBhvr>
                                      <p:tavLst>
                                        <p:tav tm="0">
                                          <p:val>
                                            <p:fltVal val="0"/>
                                          </p:val>
                                        </p:tav>
                                        <p:tav tm="100000">
                                          <p:val>
                                            <p:strVal val="#ppt_h"/>
                                          </p:val>
                                        </p:tav>
                                      </p:tavLst>
                                    </p:anim>
                                    <p:animEffect transition="in" filter="fade">
                                      <p:cBhvr>
                                        <p:cTn id="20" dur="1000"/>
                                        <p:tgtEl>
                                          <p:spTgt spid="41"/>
                                        </p:tgtEl>
                                      </p:cBhvr>
                                    </p:animEffect>
                                  </p:childTnLst>
                                </p:cTn>
                              </p:par>
                              <p:par>
                                <p:cTn id="21" presetID="64" presetClass="path" presetSubtype="0" fill="hold" grpId="2" nodeType="withEffect">
                                  <p:stCondLst>
                                    <p:cond delay="300"/>
                                  </p:stCondLst>
                                  <p:childTnLst>
                                    <p:animMotion origin="layout" path="M 2.77778E-6 2.422E-6 L 0.39375 -0.33797 " pathEditMode="relative" rAng="0" ptsTypes="AA">
                                      <p:cBhvr>
                                        <p:cTn id="22" dur="1000" spd="-100000" fill="hold"/>
                                        <p:tgtEl>
                                          <p:spTgt spid="41"/>
                                        </p:tgtEl>
                                        <p:attrNameLst>
                                          <p:attrName>ppt_x</p:attrName>
                                          <p:attrName>ppt_y</p:attrName>
                                        </p:attrNameLst>
                                      </p:cBhvr>
                                      <p:rCtr x="19688" y="-16898"/>
                                    </p:animMotion>
                                  </p:childTnLst>
                                </p:cTn>
                              </p:par>
                              <p:par>
                                <p:cTn id="23" presetID="1" presetClass="entr" presetSubtype="0" fill="hold" nodeType="withEffect">
                                  <p:stCondLst>
                                    <p:cond delay="300"/>
                                  </p:stCondLst>
                                  <p:childTnLst>
                                    <p:set>
                                      <p:cBhvr>
                                        <p:cTn id="24" dur="1" fill="hold">
                                          <p:stCondLst>
                                            <p:cond delay="0"/>
                                          </p:stCondLst>
                                        </p:cTn>
                                        <p:tgtEl>
                                          <p:spTgt spid="42"/>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42"/>
                                        </p:tgtEl>
                                        <p:attrNameLst>
                                          <p:attrName>style.visibility</p:attrName>
                                        </p:attrNameLst>
                                      </p:cBhvr>
                                      <p:to>
                                        <p:strVal val="visible"/>
                                      </p:to>
                                    </p:set>
                                    <p:anim calcmode="lin" valueType="num">
                                      <p:cBhvr>
                                        <p:cTn id="27" dur="1000" fill="hold"/>
                                        <p:tgtEl>
                                          <p:spTgt spid="42"/>
                                        </p:tgtEl>
                                        <p:attrNameLst>
                                          <p:attrName>ppt_w</p:attrName>
                                        </p:attrNameLst>
                                      </p:cBhvr>
                                      <p:tavLst>
                                        <p:tav tm="0">
                                          <p:val>
                                            <p:fltVal val="0"/>
                                          </p:val>
                                        </p:tav>
                                        <p:tav tm="100000">
                                          <p:val>
                                            <p:strVal val="#ppt_w"/>
                                          </p:val>
                                        </p:tav>
                                      </p:tavLst>
                                    </p:anim>
                                    <p:anim calcmode="lin" valueType="num">
                                      <p:cBhvr>
                                        <p:cTn id="28" dur="1000" fill="hold"/>
                                        <p:tgtEl>
                                          <p:spTgt spid="42"/>
                                        </p:tgtEl>
                                        <p:attrNameLst>
                                          <p:attrName>ppt_h</p:attrName>
                                        </p:attrNameLst>
                                      </p:cBhvr>
                                      <p:tavLst>
                                        <p:tav tm="0">
                                          <p:val>
                                            <p:fltVal val="0"/>
                                          </p:val>
                                        </p:tav>
                                        <p:tav tm="100000">
                                          <p:val>
                                            <p:strVal val="#ppt_h"/>
                                          </p:val>
                                        </p:tav>
                                      </p:tavLst>
                                    </p:anim>
                                    <p:animEffect transition="in" filter="fade">
                                      <p:cBhvr>
                                        <p:cTn id="29" dur="1000"/>
                                        <p:tgtEl>
                                          <p:spTgt spid="42"/>
                                        </p:tgtEl>
                                      </p:cBhvr>
                                    </p:animEffect>
                                  </p:childTnLst>
                                </p:cTn>
                              </p:par>
                              <p:par>
                                <p:cTn id="30" presetID="64" presetClass="path" presetSubtype="0" fill="hold" nodeType="withEffect">
                                  <p:stCondLst>
                                    <p:cond delay="300"/>
                                  </p:stCondLst>
                                  <p:childTnLst>
                                    <p:animMotion origin="layout" path="M -5.55556E-7 -1.46123E-6 L 0.20451 0.58418 " pathEditMode="relative" rAng="0" ptsTypes="AA">
                                      <p:cBhvr>
                                        <p:cTn id="31" dur="1000" spd="-100000" fill="hold"/>
                                        <p:tgtEl>
                                          <p:spTgt spid="42"/>
                                        </p:tgtEl>
                                        <p:attrNameLst>
                                          <p:attrName>ppt_x</p:attrName>
                                          <p:attrName>ppt_y</p:attrName>
                                        </p:attrNameLst>
                                      </p:cBhvr>
                                      <p:rCtr x="10226" y="29194"/>
                                    </p:animMotion>
                                  </p:childTnLst>
                                </p:cTn>
                              </p:par>
                              <p:par>
                                <p:cTn id="32" presetID="1" presetClass="entr" presetSubtype="0" fill="hold" nodeType="withEffect">
                                  <p:stCondLst>
                                    <p:cond delay="0"/>
                                  </p:stCondLst>
                                  <p:childTnLst>
                                    <p:set>
                                      <p:cBhvr>
                                        <p:cTn id="33" dur="1" fill="hold">
                                          <p:stCondLst>
                                            <p:cond delay="0"/>
                                          </p:stCondLst>
                                        </p:cTn>
                                        <p:tgtEl>
                                          <p:spTgt spid="65"/>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65"/>
                                        </p:tgtEl>
                                        <p:attrNameLst>
                                          <p:attrName>style.visibility</p:attrName>
                                        </p:attrNameLst>
                                      </p:cBhvr>
                                      <p:to>
                                        <p:strVal val="visible"/>
                                      </p:to>
                                    </p:set>
                                    <p:anim calcmode="lin" valueType="num">
                                      <p:cBhvr>
                                        <p:cTn id="36" dur="1000" fill="hold"/>
                                        <p:tgtEl>
                                          <p:spTgt spid="65"/>
                                        </p:tgtEl>
                                        <p:attrNameLst>
                                          <p:attrName>ppt_w</p:attrName>
                                        </p:attrNameLst>
                                      </p:cBhvr>
                                      <p:tavLst>
                                        <p:tav tm="0">
                                          <p:val>
                                            <p:fltVal val="0"/>
                                          </p:val>
                                        </p:tav>
                                        <p:tav tm="100000">
                                          <p:val>
                                            <p:strVal val="#ppt_w"/>
                                          </p:val>
                                        </p:tav>
                                      </p:tavLst>
                                    </p:anim>
                                    <p:anim calcmode="lin" valueType="num">
                                      <p:cBhvr>
                                        <p:cTn id="37" dur="1000" fill="hold"/>
                                        <p:tgtEl>
                                          <p:spTgt spid="65"/>
                                        </p:tgtEl>
                                        <p:attrNameLst>
                                          <p:attrName>ppt_h</p:attrName>
                                        </p:attrNameLst>
                                      </p:cBhvr>
                                      <p:tavLst>
                                        <p:tav tm="0">
                                          <p:val>
                                            <p:fltVal val="0"/>
                                          </p:val>
                                        </p:tav>
                                        <p:tav tm="100000">
                                          <p:val>
                                            <p:strVal val="#ppt_h"/>
                                          </p:val>
                                        </p:tav>
                                      </p:tavLst>
                                    </p:anim>
                                    <p:animEffect transition="in" filter="fade">
                                      <p:cBhvr>
                                        <p:cTn id="38" dur="1000"/>
                                        <p:tgtEl>
                                          <p:spTgt spid="65"/>
                                        </p:tgtEl>
                                      </p:cBhvr>
                                    </p:animEffect>
                                  </p:childTnLst>
                                </p:cTn>
                              </p:par>
                              <p:par>
                                <p:cTn id="39" presetID="64" presetClass="path" presetSubtype="0" fill="hold" nodeType="withEffect">
                                  <p:stCondLst>
                                    <p:cond delay="0"/>
                                  </p:stCondLst>
                                  <p:childTnLst>
                                    <p:animMotion origin="layout" path="M -5.55556E-7 -3.28699E-6 L -0.52465 -0.50942 " pathEditMode="relative" rAng="0" ptsTypes="AA">
                                      <p:cBhvr>
                                        <p:cTn id="40" dur="1000" spd="-100000" fill="hold"/>
                                        <p:tgtEl>
                                          <p:spTgt spid="65"/>
                                        </p:tgtEl>
                                        <p:attrNameLst>
                                          <p:attrName>ppt_x</p:attrName>
                                          <p:attrName>ppt_y</p:attrName>
                                        </p:attrNameLst>
                                      </p:cBhvr>
                                      <p:rCtr x="-26233" y="-25487"/>
                                    </p:animMotion>
                                  </p:childTnLst>
                                </p:cTn>
                              </p:par>
                              <p:par>
                                <p:cTn id="41" presetID="1" presetClass="entr" presetSubtype="0" fill="hold" grpId="0" nodeType="withEffect">
                                  <p:stCondLst>
                                    <p:cond delay="200"/>
                                  </p:stCondLst>
                                  <p:childTnLst>
                                    <p:set>
                                      <p:cBhvr>
                                        <p:cTn id="42" dur="1" fill="hold">
                                          <p:stCondLst>
                                            <p:cond delay="0"/>
                                          </p:stCondLst>
                                        </p:cTn>
                                        <p:tgtEl>
                                          <p:spTgt spid="75"/>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75"/>
                                        </p:tgtEl>
                                        <p:attrNameLst>
                                          <p:attrName>style.visibility</p:attrName>
                                        </p:attrNameLst>
                                      </p:cBhvr>
                                      <p:to>
                                        <p:strVal val="visible"/>
                                      </p:to>
                                    </p:set>
                                    <p:anim calcmode="lin" valueType="num">
                                      <p:cBhvr>
                                        <p:cTn id="45" dur="1000" fill="hold"/>
                                        <p:tgtEl>
                                          <p:spTgt spid="75"/>
                                        </p:tgtEl>
                                        <p:attrNameLst>
                                          <p:attrName>ppt_w</p:attrName>
                                        </p:attrNameLst>
                                      </p:cBhvr>
                                      <p:tavLst>
                                        <p:tav tm="0">
                                          <p:val>
                                            <p:fltVal val="0"/>
                                          </p:val>
                                        </p:tav>
                                        <p:tav tm="100000">
                                          <p:val>
                                            <p:strVal val="#ppt_w"/>
                                          </p:val>
                                        </p:tav>
                                      </p:tavLst>
                                    </p:anim>
                                    <p:anim calcmode="lin" valueType="num">
                                      <p:cBhvr>
                                        <p:cTn id="46" dur="1000" fill="hold"/>
                                        <p:tgtEl>
                                          <p:spTgt spid="75"/>
                                        </p:tgtEl>
                                        <p:attrNameLst>
                                          <p:attrName>ppt_h</p:attrName>
                                        </p:attrNameLst>
                                      </p:cBhvr>
                                      <p:tavLst>
                                        <p:tav tm="0">
                                          <p:val>
                                            <p:fltVal val="0"/>
                                          </p:val>
                                        </p:tav>
                                        <p:tav tm="100000">
                                          <p:val>
                                            <p:strVal val="#ppt_h"/>
                                          </p:val>
                                        </p:tav>
                                      </p:tavLst>
                                    </p:anim>
                                    <p:animEffect transition="in" filter="fade">
                                      <p:cBhvr>
                                        <p:cTn id="47" dur="1000"/>
                                        <p:tgtEl>
                                          <p:spTgt spid="75"/>
                                        </p:tgtEl>
                                      </p:cBhvr>
                                    </p:animEffect>
                                  </p:childTnLst>
                                </p:cTn>
                              </p:par>
                              <p:par>
                                <p:cTn id="48" presetID="64" presetClass="path" presetSubtype="0" fill="hold" grpId="2" nodeType="withEffect">
                                  <p:stCondLst>
                                    <p:cond delay="200"/>
                                  </p:stCondLst>
                                  <p:childTnLst>
                                    <p:animMotion origin="layout" path="M -2.22222E-6 1.18319E-6 L 0.21702 -0.37071 " pathEditMode="relative" rAng="0" ptsTypes="AA">
                                      <p:cBhvr>
                                        <p:cTn id="49" dur="1000" spd="-100000" fill="hold"/>
                                        <p:tgtEl>
                                          <p:spTgt spid="75"/>
                                        </p:tgtEl>
                                        <p:attrNameLst>
                                          <p:attrName>ppt_x</p:attrName>
                                          <p:attrName>ppt_y</p:attrName>
                                        </p:attrNameLst>
                                      </p:cBhvr>
                                      <p:rCtr x="10851" y="-18536"/>
                                    </p:animMotion>
                                  </p:childTnLst>
                                </p:cTn>
                              </p:par>
                              <p:par>
                                <p:cTn id="50" presetID="1" presetClass="entr" presetSubtype="0" fill="hold" grpId="0" nodeType="withEffect">
                                  <p:stCondLst>
                                    <p:cond delay="400"/>
                                  </p:stCondLst>
                                  <p:childTnLst>
                                    <p:set>
                                      <p:cBhvr>
                                        <p:cTn id="51" dur="1" fill="hold">
                                          <p:stCondLst>
                                            <p:cond delay="0"/>
                                          </p:stCondLst>
                                        </p:cTn>
                                        <p:tgtEl>
                                          <p:spTgt spid="76"/>
                                        </p:tgtEl>
                                        <p:attrNameLst>
                                          <p:attrName>style.visibility</p:attrName>
                                        </p:attrNameLst>
                                      </p:cBhvr>
                                      <p:to>
                                        <p:strVal val="visible"/>
                                      </p:to>
                                    </p:set>
                                  </p:childTnLst>
                                </p:cTn>
                              </p:par>
                              <p:par>
                                <p:cTn id="52" presetID="53" presetClass="entr" presetSubtype="16" fill="hold" grpId="1" nodeType="withEffect">
                                  <p:stCondLst>
                                    <p:cond delay="400"/>
                                  </p:stCondLst>
                                  <p:childTnLst>
                                    <p:set>
                                      <p:cBhvr>
                                        <p:cTn id="53" dur="1" fill="hold">
                                          <p:stCondLst>
                                            <p:cond delay="0"/>
                                          </p:stCondLst>
                                        </p:cTn>
                                        <p:tgtEl>
                                          <p:spTgt spid="76"/>
                                        </p:tgtEl>
                                        <p:attrNameLst>
                                          <p:attrName>style.visibility</p:attrName>
                                        </p:attrNameLst>
                                      </p:cBhvr>
                                      <p:to>
                                        <p:strVal val="visible"/>
                                      </p:to>
                                    </p:set>
                                    <p:anim calcmode="lin" valueType="num">
                                      <p:cBhvr>
                                        <p:cTn id="54" dur="1000" fill="hold"/>
                                        <p:tgtEl>
                                          <p:spTgt spid="76"/>
                                        </p:tgtEl>
                                        <p:attrNameLst>
                                          <p:attrName>ppt_w</p:attrName>
                                        </p:attrNameLst>
                                      </p:cBhvr>
                                      <p:tavLst>
                                        <p:tav tm="0">
                                          <p:val>
                                            <p:fltVal val="0"/>
                                          </p:val>
                                        </p:tav>
                                        <p:tav tm="100000">
                                          <p:val>
                                            <p:strVal val="#ppt_w"/>
                                          </p:val>
                                        </p:tav>
                                      </p:tavLst>
                                    </p:anim>
                                    <p:anim calcmode="lin" valueType="num">
                                      <p:cBhvr>
                                        <p:cTn id="55" dur="1000" fill="hold"/>
                                        <p:tgtEl>
                                          <p:spTgt spid="76"/>
                                        </p:tgtEl>
                                        <p:attrNameLst>
                                          <p:attrName>ppt_h</p:attrName>
                                        </p:attrNameLst>
                                      </p:cBhvr>
                                      <p:tavLst>
                                        <p:tav tm="0">
                                          <p:val>
                                            <p:fltVal val="0"/>
                                          </p:val>
                                        </p:tav>
                                        <p:tav tm="100000">
                                          <p:val>
                                            <p:strVal val="#ppt_h"/>
                                          </p:val>
                                        </p:tav>
                                      </p:tavLst>
                                    </p:anim>
                                    <p:animEffect transition="in" filter="fade">
                                      <p:cBhvr>
                                        <p:cTn id="56" dur="1000"/>
                                        <p:tgtEl>
                                          <p:spTgt spid="76"/>
                                        </p:tgtEl>
                                      </p:cBhvr>
                                    </p:animEffect>
                                  </p:childTnLst>
                                </p:cTn>
                              </p:par>
                              <p:par>
                                <p:cTn id="57" presetID="64" presetClass="path" presetSubtype="0" fill="hold" grpId="2" nodeType="withEffect">
                                  <p:stCondLst>
                                    <p:cond delay="400"/>
                                  </p:stCondLst>
                                  <p:childTnLst>
                                    <p:animMotion origin="layout" path="M 5E-6 2.09762E-6 L -0.18855 -1.11369 " pathEditMode="relative" rAng="0" ptsTypes="AA">
                                      <p:cBhvr>
                                        <p:cTn id="58" dur="1000" spd="-100000" fill="hold"/>
                                        <p:tgtEl>
                                          <p:spTgt spid="76"/>
                                        </p:tgtEl>
                                        <p:attrNameLst>
                                          <p:attrName>ppt_x</p:attrName>
                                          <p:attrName>ppt_y</p:attrName>
                                        </p:attrNameLst>
                                      </p:cBhvr>
                                      <p:rCtr x="-9427" y="-55700"/>
                                    </p:animMotion>
                                  </p:childTnLst>
                                </p:cTn>
                              </p:par>
                              <p:par>
                                <p:cTn id="59" presetID="1" presetClass="entr" presetSubtype="0" fill="hold" grpId="0" nodeType="withEffect">
                                  <p:stCondLst>
                                    <p:cond delay="200"/>
                                  </p:stCondLst>
                                  <p:childTnLst>
                                    <p:set>
                                      <p:cBhvr>
                                        <p:cTn id="60" dur="1" fill="hold">
                                          <p:stCondLst>
                                            <p:cond delay="0"/>
                                          </p:stCondLst>
                                        </p:cTn>
                                        <p:tgtEl>
                                          <p:spTgt spid="40"/>
                                        </p:tgtEl>
                                        <p:attrNameLst>
                                          <p:attrName>style.visibility</p:attrName>
                                        </p:attrNameLst>
                                      </p:cBhvr>
                                      <p:to>
                                        <p:strVal val="visible"/>
                                      </p:to>
                                    </p:set>
                                  </p:childTnLst>
                                </p:cTn>
                              </p:par>
                              <p:par>
                                <p:cTn id="61" presetID="53" presetClass="entr" presetSubtype="16" fill="hold" grpId="1" nodeType="withEffect">
                                  <p:stCondLst>
                                    <p:cond delay="200"/>
                                  </p:stCondLst>
                                  <p:childTnLst>
                                    <p:set>
                                      <p:cBhvr>
                                        <p:cTn id="62" dur="1" fill="hold">
                                          <p:stCondLst>
                                            <p:cond delay="0"/>
                                          </p:stCondLst>
                                        </p:cTn>
                                        <p:tgtEl>
                                          <p:spTgt spid="40"/>
                                        </p:tgtEl>
                                        <p:attrNameLst>
                                          <p:attrName>style.visibility</p:attrName>
                                        </p:attrNameLst>
                                      </p:cBhvr>
                                      <p:to>
                                        <p:strVal val="visible"/>
                                      </p:to>
                                    </p:set>
                                    <p:anim calcmode="lin" valueType="num">
                                      <p:cBhvr>
                                        <p:cTn id="63" dur="1000" fill="hold"/>
                                        <p:tgtEl>
                                          <p:spTgt spid="40"/>
                                        </p:tgtEl>
                                        <p:attrNameLst>
                                          <p:attrName>ppt_w</p:attrName>
                                        </p:attrNameLst>
                                      </p:cBhvr>
                                      <p:tavLst>
                                        <p:tav tm="0">
                                          <p:val>
                                            <p:fltVal val="0"/>
                                          </p:val>
                                        </p:tav>
                                        <p:tav tm="100000">
                                          <p:val>
                                            <p:strVal val="#ppt_w"/>
                                          </p:val>
                                        </p:tav>
                                      </p:tavLst>
                                    </p:anim>
                                    <p:anim calcmode="lin" valueType="num">
                                      <p:cBhvr>
                                        <p:cTn id="64" dur="1000" fill="hold"/>
                                        <p:tgtEl>
                                          <p:spTgt spid="40"/>
                                        </p:tgtEl>
                                        <p:attrNameLst>
                                          <p:attrName>ppt_h</p:attrName>
                                        </p:attrNameLst>
                                      </p:cBhvr>
                                      <p:tavLst>
                                        <p:tav tm="0">
                                          <p:val>
                                            <p:fltVal val="0"/>
                                          </p:val>
                                        </p:tav>
                                        <p:tav tm="100000">
                                          <p:val>
                                            <p:strVal val="#ppt_h"/>
                                          </p:val>
                                        </p:tav>
                                      </p:tavLst>
                                    </p:anim>
                                    <p:animEffect transition="in" filter="fade">
                                      <p:cBhvr>
                                        <p:cTn id="65" dur="1000"/>
                                        <p:tgtEl>
                                          <p:spTgt spid="40"/>
                                        </p:tgtEl>
                                      </p:cBhvr>
                                    </p:animEffect>
                                  </p:childTnLst>
                                </p:cTn>
                              </p:par>
                              <p:par>
                                <p:cTn id="66" presetID="64" presetClass="path" presetSubtype="0" fill="hold" grpId="2" nodeType="withEffect">
                                  <p:stCondLst>
                                    <p:cond delay="200"/>
                                  </p:stCondLst>
                                  <p:childTnLst>
                                    <p:animMotion origin="layout" path="M -1.11111E-6 4.44444E-6 L 0.12309 0.575 " pathEditMode="relative" rAng="0" ptsTypes="AA">
                                      <p:cBhvr>
                                        <p:cTn id="67" dur="1000" spd="-100000" fill="hold"/>
                                        <p:tgtEl>
                                          <p:spTgt spid="40"/>
                                        </p:tgtEl>
                                        <p:attrNameLst>
                                          <p:attrName>ppt_x</p:attrName>
                                          <p:attrName>ppt_y</p:attrName>
                                        </p:attrNameLst>
                                      </p:cBhvr>
                                      <p:rCtr x="6146" y="28735"/>
                                    </p:animMotion>
                                  </p:childTnLst>
                                </p:cTn>
                              </p:par>
                              <p:par>
                                <p:cTn id="68" presetID="1" presetClass="entr" presetSubtype="0" fill="hold" nodeType="withEffect">
                                  <p:stCondLst>
                                    <p:cond delay="400"/>
                                  </p:stCondLst>
                                  <p:childTnLst>
                                    <p:set>
                                      <p:cBhvr>
                                        <p:cTn id="69" dur="1" fill="hold">
                                          <p:stCondLst>
                                            <p:cond delay="0"/>
                                          </p:stCondLst>
                                        </p:cTn>
                                        <p:tgtEl>
                                          <p:spTgt spid="69"/>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69"/>
                                        </p:tgtEl>
                                        <p:attrNameLst>
                                          <p:attrName>style.visibility</p:attrName>
                                        </p:attrNameLst>
                                      </p:cBhvr>
                                      <p:to>
                                        <p:strVal val="visible"/>
                                      </p:to>
                                    </p:set>
                                    <p:anim calcmode="lin" valueType="num">
                                      <p:cBhvr>
                                        <p:cTn id="72" dur="1000" fill="hold"/>
                                        <p:tgtEl>
                                          <p:spTgt spid="69"/>
                                        </p:tgtEl>
                                        <p:attrNameLst>
                                          <p:attrName>ppt_w</p:attrName>
                                        </p:attrNameLst>
                                      </p:cBhvr>
                                      <p:tavLst>
                                        <p:tav tm="0">
                                          <p:val>
                                            <p:fltVal val="0"/>
                                          </p:val>
                                        </p:tav>
                                        <p:tav tm="100000">
                                          <p:val>
                                            <p:strVal val="#ppt_w"/>
                                          </p:val>
                                        </p:tav>
                                      </p:tavLst>
                                    </p:anim>
                                    <p:anim calcmode="lin" valueType="num">
                                      <p:cBhvr>
                                        <p:cTn id="73" dur="1000" fill="hold"/>
                                        <p:tgtEl>
                                          <p:spTgt spid="69"/>
                                        </p:tgtEl>
                                        <p:attrNameLst>
                                          <p:attrName>ppt_h</p:attrName>
                                        </p:attrNameLst>
                                      </p:cBhvr>
                                      <p:tavLst>
                                        <p:tav tm="0">
                                          <p:val>
                                            <p:fltVal val="0"/>
                                          </p:val>
                                        </p:tav>
                                        <p:tav tm="100000">
                                          <p:val>
                                            <p:strVal val="#ppt_h"/>
                                          </p:val>
                                        </p:tav>
                                      </p:tavLst>
                                    </p:anim>
                                    <p:animEffect transition="in" filter="fade">
                                      <p:cBhvr>
                                        <p:cTn id="74" dur="1000"/>
                                        <p:tgtEl>
                                          <p:spTgt spid="69"/>
                                        </p:tgtEl>
                                      </p:cBhvr>
                                    </p:animEffect>
                                  </p:childTnLst>
                                </p:cTn>
                              </p:par>
                              <p:par>
                                <p:cTn id="75" presetID="64" presetClass="path" presetSubtype="0" fill="hold" nodeType="withEffect">
                                  <p:stCondLst>
                                    <p:cond delay="400"/>
                                  </p:stCondLst>
                                  <p:childTnLst>
                                    <p:animMotion origin="layout" path="M 1.38889E-6 3.41057E-6 L -0.71736 -0.40563 " pathEditMode="relative" rAng="0" ptsTypes="AA">
                                      <p:cBhvr>
                                        <p:cTn id="76" dur="1000" spd="-100000" fill="hold"/>
                                        <p:tgtEl>
                                          <p:spTgt spid="69"/>
                                        </p:tgtEl>
                                        <p:attrNameLst>
                                          <p:attrName>ppt_x</p:attrName>
                                          <p:attrName>ppt_y</p:attrName>
                                        </p:attrNameLst>
                                      </p:cBhvr>
                                      <p:rCtr x="-35868" y="-20297"/>
                                    </p:animMotion>
                                  </p:childTnLst>
                                </p:cTn>
                              </p:par>
                              <p:par>
                                <p:cTn id="77" presetID="1" presetClass="entr" presetSubtype="0" fill="hold" nodeType="withEffect">
                                  <p:stCondLst>
                                    <p:cond delay="300"/>
                                  </p:stCondLst>
                                  <p:childTnLst>
                                    <p:set>
                                      <p:cBhvr>
                                        <p:cTn id="78" dur="1" fill="hold">
                                          <p:stCondLst>
                                            <p:cond delay="0"/>
                                          </p:stCondLst>
                                        </p:cTn>
                                        <p:tgtEl>
                                          <p:spTgt spid="72"/>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72"/>
                                        </p:tgtEl>
                                        <p:attrNameLst>
                                          <p:attrName>style.visibility</p:attrName>
                                        </p:attrNameLst>
                                      </p:cBhvr>
                                      <p:to>
                                        <p:strVal val="visible"/>
                                      </p:to>
                                    </p:set>
                                    <p:anim calcmode="lin" valueType="num">
                                      <p:cBhvr>
                                        <p:cTn id="81" dur="1000" fill="hold"/>
                                        <p:tgtEl>
                                          <p:spTgt spid="72"/>
                                        </p:tgtEl>
                                        <p:attrNameLst>
                                          <p:attrName>ppt_w</p:attrName>
                                        </p:attrNameLst>
                                      </p:cBhvr>
                                      <p:tavLst>
                                        <p:tav tm="0">
                                          <p:val>
                                            <p:fltVal val="0"/>
                                          </p:val>
                                        </p:tav>
                                        <p:tav tm="100000">
                                          <p:val>
                                            <p:strVal val="#ppt_w"/>
                                          </p:val>
                                        </p:tav>
                                      </p:tavLst>
                                    </p:anim>
                                    <p:anim calcmode="lin" valueType="num">
                                      <p:cBhvr>
                                        <p:cTn id="82" dur="1000" fill="hold"/>
                                        <p:tgtEl>
                                          <p:spTgt spid="72"/>
                                        </p:tgtEl>
                                        <p:attrNameLst>
                                          <p:attrName>ppt_h</p:attrName>
                                        </p:attrNameLst>
                                      </p:cBhvr>
                                      <p:tavLst>
                                        <p:tav tm="0">
                                          <p:val>
                                            <p:fltVal val="0"/>
                                          </p:val>
                                        </p:tav>
                                        <p:tav tm="100000">
                                          <p:val>
                                            <p:strVal val="#ppt_h"/>
                                          </p:val>
                                        </p:tav>
                                      </p:tavLst>
                                    </p:anim>
                                    <p:animEffect transition="in" filter="fade">
                                      <p:cBhvr>
                                        <p:cTn id="83" dur="1000"/>
                                        <p:tgtEl>
                                          <p:spTgt spid="72"/>
                                        </p:tgtEl>
                                      </p:cBhvr>
                                    </p:animEffect>
                                  </p:childTnLst>
                                </p:cTn>
                              </p:par>
                              <p:par>
                                <p:cTn id="84" presetID="64" presetClass="path" presetSubtype="0" fill="hold" nodeType="withEffect">
                                  <p:stCondLst>
                                    <p:cond delay="300"/>
                                  </p:stCondLst>
                                  <p:childTnLst>
                                    <p:animMotion origin="layout" path="M -8.33333E-7 3.20988E-6 L 1.0349 -0.87346 " pathEditMode="relative" rAng="0" ptsTypes="AA">
                                      <p:cBhvr>
                                        <p:cTn id="85" dur="1000" spd="-100000" fill="hold"/>
                                        <p:tgtEl>
                                          <p:spTgt spid="72"/>
                                        </p:tgtEl>
                                        <p:attrNameLst>
                                          <p:attrName>ppt_x</p:attrName>
                                          <p:attrName>ppt_y</p:attrName>
                                        </p:attrNameLst>
                                      </p:cBhvr>
                                      <p:rCtr x="51736" y="-43673"/>
                                    </p:animMotion>
                                  </p:childTnLst>
                                </p:cTn>
                              </p:par>
                              <p:par>
                                <p:cTn id="86" presetID="1" presetClass="entr" presetSubtype="0" fill="hold" nodeType="withEffect">
                                  <p:stCondLst>
                                    <p:cond delay="200"/>
                                  </p:stCondLst>
                                  <p:childTnLst>
                                    <p:set>
                                      <p:cBhvr>
                                        <p:cTn id="87" dur="1" fill="hold">
                                          <p:stCondLst>
                                            <p:cond delay="0"/>
                                          </p:stCondLst>
                                        </p:cTn>
                                        <p:tgtEl>
                                          <p:spTgt spid="77"/>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77"/>
                                        </p:tgtEl>
                                        <p:attrNameLst>
                                          <p:attrName>style.visibility</p:attrName>
                                        </p:attrNameLst>
                                      </p:cBhvr>
                                      <p:to>
                                        <p:strVal val="visible"/>
                                      </p:to>
                                    </p:set>
                                    <p:anim calcmode="lin" valueType="num">
                                      <p:cBhvr>
                                        <p:cTn id="90" dur="1000" fill="hold"/>
                                        <p:tgtEl>
                                          <p:spTgt spid="77"/>
                                        </p:tgtEl>
                                        <p:attrNameLst>
                                          <p:attrName>ppt_w</p:attrName>
                                        </p:attrNameLst>
                                      </p:cBhvr>
                                      <p:tavLst>
                                        <p:tav tm="0">
                                          <p:val>
                                            <p:fltVal val="0"/>
                                          </p:val>
                                        </p:tav>
                                        <p:tav tm="100000">
                                          <p:val>
                                            <p:strVal val="#ppt_w"/>
                                          </p:val>
                                        </p:tav>
                                      </p:tavLst>
                                    </p:anim>
                                    <p:anim calcmode="lin" valueType="num">
                                      <p:cBhvr>
                                        <p:cTn id="91" dur="1000" fill="hold"/>
                                        <p:tgtEl>
                                          <p:spTgt spid="77"/>
                                        </p:tgtEl>
                                        <p:attrNameLst>
                                          <p:attrName>ppt_h</p:attrName>
                                        </p:attrNameLst>
                                      </p:cBhvr>
                                      <p:tavLst>
                                        <p:tav tm="0">
                                          <p:val>
                                            <p:fltVal val="0"/>
                                          </p:val>
                                        </p:tav>
                                        <p:tav tm="100000">
                                          <p:val>
                                            <p:strVal val="#ppt_h"/>
                                          </p:val>
                                        </p:tav>
                                      </p:tavLst>
                                    </p:anim>
                                    <p:animEffect transition="in" filter="fade">
                                      <p:cBhvr>
                                        <p:cTn id="92" dur="1000"/>
                                        <p:tgtEl>
                                          <p:spTgt spid="77"/>
                                        </p:tgtEl>
                                      </p:cBhvr>
                                    </p:animEffect>
                                  </p:childTnLst>
                                </p:cTn>
                              </p:par>
                              <p:par>
                                <p:cTn id="93" presetID="64" presetClass="path" presetSubtype="0" fill="hold" nodeType="withEffect">
                                  <p:stCondLst>
                                    <p:cond delay="200"/>
                                  </p:stCondLst>
                                  <p:childTnLst>
                                    <p:animMotion origin="layout" path="M 3.05556E-6 3.44146E-6 L -0.64115 -0.94965 " pathEditMode="relative" rAng="0" ptsTypes="AA">
                                      <p:cBhvr>
                                        <p:cTn id="94" dur="1000" spd="-100000" fill="hold"/>
                                        <p:tgtEl>
                                          <p:spTgt spid="77"/>
                                        </p:tgtEl>
                                        <p:attrNameLst>
                                          <p:attrName>ppt_x</p:attrName>
                                          <p:attrName>ppt_y</p:attrName>
                                        </p:attrNameLst>
                                      </p:cBhvr>
                                      <p:rCtr x="-32066" y="-47482"/>
                                    </p:animMotion>
                                  </p:childTnLst>
                                </p:cTn>
                              </p:par>
                            </p:childTnLst>
                          </p:cTn>
                        </p:par>
                        <p:par>
                          <p:cTn id="95" fill="hold">
                            <p:stCondLst>
                              <p:cond delay="400"/>
                            </p:stCondLst>
                            <p:childTnLst>
                              <p:par>
                                <p:cTn id="96" presetID="10" presetClass="entr" presetSubtype="0" fill="hold" grpId="0" nodeType="afterEffect">
                                  <p:stCondLst>
                                    <p:cond delay="0"/>
                                  </p:stCondLst>
                                  <p:iterate type="lt">
                                    <p:tmPct val="0"/>
                                  </p:iterate>
                                  <p:childTnLst>
                                    <p:set>
                                      <p:cBhvr>
                                        <p:cTn id="97" dur="1" fill="hold">
                                          <p:stCondLst>
                                            <p:cond delay="0"/>
                                          </p:stCondLst>
                                        </p:cTn>
                                        <p:tgtEl>
                                          <p:spTgt spid="81"/>
                                        </p:tgtEl>
                                        <p:attrNameLst>
                                          <p:attrName>style.visibility</p:attrName>
                                        </p:attrNameLst>
                                      </p:cBhvr>
                                      <p:to>
                                        <p:strVal val="visible"/>
                                      </p:to>
                                    </p:set>
                                    <p:animEffect transition="in" filter="fade">
                                      <p:cBhvr>
                                        <p:cTn id="98" dur="500"/>
                                        <p:tgtEl>
                                          <p:spTgt spid="81"/>
                                        </p:tgtEl>
                                      </p:cBhvr>
                                    </p:animEffect>
                                  </p:childTnLst>
                                </p:cTn>
                              </p:par>
                            </p:childTnLst>
                          </p:cTn>
                        </p:par>
                        <p:par>
                          <p:cTn id="99" fill="hold">
                            <p:stCondLst>
                              <p:cond delay="1899"/>
                            </p:stCondLst>
                            <p:childTnLst>
                              <p:par>
                                <p:cTn id="100" presetID="34" presetClass="emph" presetSubtype="0" fill="hold" grpId="1" nodeType="afterEffect">
                                  <p:stCondLst>
                                    <p:cond delay="0"/>
                                  </p:stCondLst>
                                  <p:iterate type="lt">
                                    <p:tmPct val="10000"/>
                                  </p:iterate>
                                  <p:childTnLst>
                                    <p:animMotion origin="layout" path="M 0.0 0.0 L 0.0 -0.07213" pathEditMode="relative" ptsTypes="">
                                      <p:cBhvr>
                                        <p:cTn id="101" dur="250" accel="50000" decel="50000" autoRev="1" fill="hold">
                                          <p:stCondLst>
                                            <p:cond delay="0"/>
                                          </p:stCondLst>
                                        </p:cTn>
                                        <p:tgtEl>
                                          <p:spTgt spid="81"/>
                                        </p:tgtEl>
                                        <p:attrNameLst>
                                          <p:attrName>ppt_x</p:attrName>
                                          <p:attrName>ppt_y</p:attrName>
                                        </p:attrNameLst>
                                      </p:cBhvr>
                                    </p:animMotion>
                                    <p:animRot by="1500000">
                                      <p:cBhvr>
                                        <p:cTn id="102" dur="125" fill="hold">
                                          <p:stCondLst>
                                            <p:cond delay="0"/>
                                          </p:stCondLst>
                                        </p:cTn>
                                        <p:tgtEl>
                                          <p:spTgt spid="81"/>
                                        </p:tgtEl>
                                        <p:attrNameLst>
                                          <p:attrName>r</p:attrName>
                                        </p:attrNameLst>
                                      </p:cBhvr>
                                    </p:animRot>
                                    <p:animRot by="-1500000">
                                      <p:cBhvr>
                                        <p:cTn id="103" dur="125" fill="hold">
                                          <p:stCondLst>
                                            <p:cond delay="125"/>
                                          </p:stCondLst>
                                        </p:cTn>
                                        <p:tgtEl>
                                          <p:spTgt spid="81"/>
                                        </p:tgtEl>
                                        <p:attrNameLst>
                                          <p:attrName>r</p:attrName>
                                        </p:attrNameLst>
                                      </p:cBhvr>
                                    </p:animRot>
                                    <p:animRot by="-1500000">
                                      <p:cBhvr>
                                        <p:cTn id="104" dur="125" fill="hold">
                                          <p:stCondLst>
                                            <p:cond delay="250"/>
                                          </p:stCondLst>
                                        </p:cTn>
                                        <p:tgtEl>
                                          <p:spTgt spid="81"/>
                                        </p:tgtEl>
                                        <p:attrNameLst>
                                          <p:attrName>r</p:attrName>
                                        </p:attrNameLst>
                                      </p:cBhvr>
                                    </p:animRot>
                                    <p:animRot by="1500000">
                                      <p:cBhvr>
                                        <p:cTn id="105" dur="125" fill="hold">
                                          <p:stCondLst>
                                            <p:cond delay="375"/>
                                          </p:stCondLst>
                                        </p:cTn>
                                        <p:tgtEl>
                                          <p:spTgt spid="81"/>
                                        </p:tgtEl>
                                        <p:attrNameLst>
                                          <p:attrName>r</p:attrName>
                                        </p:attrNameLst>
                                      </p:cBhvr>
                                    </p:animRot>
                                  </p:childTnLst>
                                </p:cTn>
                              </p:par>
                            </p:childTnLst>
                          </p:cTn>
                        </p:par>
                        <p:par>
                          <p:cTn id="106" fill="hold">
                            <p:stCondLst>
                              <p:cond delay="2650"/>
                            </p:stCondLst>
                            <p:childTnLst>
                              <p:par>
                                <p:cTn id="107" presetID="42" presetClass="entr" presetSubtype="0" fill="hold" grpId="0" nodeType="afterEffect">
                                  <p:stCondLst>
                                    <p:cond delay="0"/>
                                  </p:stCondLst>
                                  <p:childTnLst>
                                    <p:set>
                                      <p:cBhvr>
                                        <p:cTn id="108" dur="1" fill="hold">
                                          <p:stCondLst>
                                            <p:cond delay="0"/>
                                          </p:stCondLst>
                                        </p:cTn>
                                        <p:tgtEl>
                                          <p:spTgt spid="83"/>
                                        </p:tgtEl>
                                        <p:attrNameLst>
                                          <p:attrName>style.visibility</p:attrName>
                                        </p:attrNameLst>
                                      </p:cBhvr>
                                      <p:to>
                                        <p:strVal val="visible"/>
                                      </p:to>
                                    </p:set>
                                    <p:animEffect transition="in" filter="fade">
                                      <p:cBhvr>
                                        <p:cTn id="109" dur="3000"/>
                                        <p:tgtEl>
                                          <p:spTgt spid="83"/>
                                        </p:tgtEl>
                                      </p:cBhvr>
                                    </p:animEffect>
                                    <p:anim calcmode="lin" valueType="num">
                                      <p:cBhvr>
                                        <p:cTn id="110" dur="3000" fill="hold"/>
                                        <p:tgtEl>
                                          <p:spTgt spid="83"/>
                                        </p:tgtEl>
                                        <p:attrNameLst>
                                          <p:attrName>ppt_x</p:attrName>
                                        </p:attrNameLst>
                                      </p:cBhvr>
                                      <p:tavLst>
                                        <p:tav tm="0">
                                          <p:val>
                                            <p:strVal val="#ppt_x"/>
                                          </p:val>
                                        </p:tav>
                                        <p:tav tm="100000">
                                          <p:val>
                                            <p:strVal val="#ppt_x"/>
                                          </p:val>
                                        </p:tav>
                                      </p:tavLst>
                                    </p:anim>
                                    <p:anim calcmode="lin" valueType="num">
                                      <p:cBhvr>
                                        <p:cTn id="111" dur="3000" fill="hold"/>
                                        <p:tgtEl>
                                          <p:spTgt spid="83"/>
                                        </p:tgtEl>
                                        <p:attrNameLst>
                                          <p:attrName>ppt_y</p:attrName>
                                        </p:attrNameLst>
                                      </p:cBhvr>
                                      <p:tavLst>
                                        <p:tav tm="0">
                                          <p:val>
                                            <p:strVal val="#ppt_y+.1"/>
                                          </p:val>
                                        </p:tav>
                                        <p:tav tm="100000">
                                          <p:val>
                                            <p:strVal val="#ppt_y"/>
                                          </p:val>
                                        </p:tav>
                                      </p:tavLst>
                                    </p:anim>
                                  </p:childTnLst>
                                </p:cTn>
                              </p:par>
                            </p:childTnLst>
                          </p:cTn>
                        </p:par>
                        <p:par>
                          <p:cTn id="112" fill="hold">
                            <p:stCondLst>
                              <p:cond delay="5650"/>
                            </p:stCondLst>
                            <p:childTnLst>
                              <p:par>
                                <p:cTn id="113" presetID="10" presetClass="entr" presetSubtype="0"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fade">
                                      <p:cBhvr>
                                        <p:cTn id="115"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P spid="40" grpId="2" animBg="1"/>
      <p:bldP spid="41" grpId="0" animBg="1"/>
      <p:bldP spid="41" grpId="1" animBg="1"/>
      <p:bldP spid="41" grpId="2" animBg="1"/>
      <p:bldP spid="75" grpId="0" animBg="1"/>
      <p:bldP spid="75" grpId="1" animBg="1"/>
      <p:bldP spid="75" grpId="2" animBg="1"/>
      <p:bldP spid="76" grpId="0" animBg="1"/>
      <p:bldP spid="76" grpId="1" animBg="1"/>
      <p:bldP spid="76" grpId="2" animBg="1"/>
      <p:bldP spid="81" grpId="0"/>
      <p:bldP spid="81" grpId="1"/>
      <p:bldP spid="83"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3779912" cy="5143500"/>
          </a:xfrm>
          <a:prstGeom prst="rect">
            <a:avLst/>
          </a:prstGeom>
          <a:solidFill>
            <a:srgbClr val="6BA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4299466" y="1755372"/>
            <a:ext cx="1714500" cy="706755"/>
          </a:xfrm>
          <a:prstGeom prst="rect">
            <a:avLst/>
          </a:prstGeom>
          <a:noFill/>
        </p:spPr>
        <p:txBody>
          <a:bodyPr wrap="none" rtlCol="0">
            <a:spAutoFit/>
          </a:bodyPr>
          <a:lstStyle/>
          <a:p>
            <a:r>
              <a:rPr lang="zh-CN" altLang="en-US" sz="4000" b="1" dirty="0">
                <a:latin typeface="方正兰亭细黑_GBK" panose="02000000000000000000" pitchFamily="2" charset="-122"/>
                <a:ea typeface="方正兰亭细黑_GBK" panose="02000000000000000000" pitchFamily="2" charset="-122"/>
              </a:rPr>
              <a:t>行列式</a:t>
            </a:r>
            <a:endParaRPr lang="zh-CN" altLang="en-US" sz="4000" b="1" dirty="0">
              <a:latin typeface="方正兰亭细黑_GBK" panose="02000000000000000000" pitchFamily="2" charset="-122"/>
              <a:ea typeface="方正兰亭细黑_GBK" panose="02000000000000000000" pitchFamily="2" charset="-122"/>
            </a:endParaRPr>
          </a:p>
        </p:txBody>
      </p:sp>
      <p:sp>
        <p:nvSpPr>
          <p:cNvPr id="3" name="TextBox 2"/>
          <p:cNvSpPr txBox="1"/>
          <p:nvPr/>
        </p:nvSpPr>
        <p:spPr>
          <a:xfrm>
            <a:off x="2292820" y="2896649"/>
            <a:ext cx="1241030" cy="368935"/>
          </a:xfrm>
          <a:prstGeom prst="rect">
            <a:avLst/>
          </a:prstGeom>
          <a:noFill/>
        </p:spPr>
        <p:txBody>
          <a:bodyPr wrap="square" lIns="0" tIns="0" rIns="0" bIns="0"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第一章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2262782" y="1446400"/>
            <a:ext cx="1301106" cy="1301106"/>
            <a:chOff x="2262782" y="1446400"/>
            <a:chExt cx="1301106" cy="1301106"/>
          </a:xfrm>
        </p:grpSpPr>
        <p:sp>
          <p:nvSpPr>
            <p:cNvPr id="5" name="椭圆 4"/>
            <p:cNvSpPr/>
            <p:nvPr/>
          </p:nvSpPr>
          <p:spPr>
            <a:xfrm>
              <a:off x="2262782" y="1446400"/>
              <a:ext cx="1301106" cy="13011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KSO_Shape"/>
            <p:cNvSpPr/>
            <p:nvPr/>
          </p:nvSpPr>
          <p:spPr bwMode="auto">
            <a:xfrm>
              <a:off x="2523120" y="1821416"/>
              <a:ext cx="836342" cy="57428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6BA42C"/>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sp>
        <p:nvSpPr>
          <p:cNvPr id="19" name="TextBox 18"/>
          <p:cNvSpPr txBox="1"/>
          <p:nvPr/>
        </p:nvSpPr>
        <p:spPr>
          <a:xfrm>
            <a:off x="4375785" y="2567940"/>
            <a:ext cx="3566795" cy="1383665"/>
          </a:xfrm>
          <a:prstGeom prst="rect">
            <a:avLst/>
          </a:prstGeom>
          <a:noFill/>
        </p:spPr>
        <p:txBody>
          <a:bodyPr wrap="square" rtlCol="0">
            <a:spAutoFit/>
          </a:bodyPr>
          <a:lstStyle/>
          <a:p>
            <a:pPr algn="just"/>
            <a:r>
              <a:rPr lang="en-US" altLang="zh-CN" sz="1200" dirty="0">
                <a:solidFill>
                  <a:schemeClr val="accent3">
                    <a:lumMod val="50000"/>
                  </a:schemeClr>
                </a:solidFill>
                <a:latin typeface="华文中宋" panose="02010600040101010101" charset="-122"/>
                <a:ea typeface="华文中宋" panose="02010600040101010101" charset="-122"/>
              </a:rPr>
              <a:t>在经济生活、工程技术和科学管理活动中，经常遇到有关若干变量之间线性关系的问题，而这些问题往往都可以归结为求解线性方程组．求解线性方程组是线性代数的主要内容，行列式是解线性方程组的重要工具．本章将介绍狀阶行列式的定义、性质及其运算，并介绍求解狀元线性方程组的克拉默（Ｃｒａｍｅｒ）法则．</a:t>
            </a:r>
            <a:endParaRPr lang="en-US" altLang="zh-CN" sz="1200" dirty="0">
              <a:solidFill>
                <a:schemeClr val="accent3">
                  <a:lumMod val="50000"/>
                </a:schemeClr>
              </a:solidFill>
              <a:latin typeface="华文中宋" panose="02010600040101010101" charset="-122"/>
              <a:ea typeface="华文中宋" panose="02010600040101010101" charset="-122"/>
            </a:endParaRPr>
          </a:p>
        </p:txBody>
      </p:sp>
      <p:sp>
        <p:nvSpPr>
          <p:cNvPr id="24" name="椭圆 23"/>
          <p:cNvSpPr/>
          <p:nvPr/>
        </p:nvSpPr>
        <p:spPr>
          <a:xfrm>
            <a:off x="4120120" y="2635240"/>
            <a:ext cx="180001" cy="180001"/>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A3F6C"/>
              </a:solidFill>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left)">
                                      <p:cBhvr>
                                        <p:cTn id="8" dur="500"/>
                                        <p:tgtEl>
                                          <p:spTgt spid="4"/>
                                        </p:tgtEl>
                                      </p:cBhvr>
                                    </p:animEffect>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p:tgtEl>
                                          <p:spTgt spid="33"/>
                                        </p:tgtEl>
                                        <p:attrNameLst>
                                          <p:attrName>ppt_x</p:attrName>
                                        </p:attrNameLst>
                                      </p:cBhvr>
                                      <p:tavLst>
                                        <p:tav tm="0">
                                          <p:val>
                                            <p:strVal val="#ppt_x+#ppt_w*1.125000"/>
                                          </p:val>
                                        </p:tav>
                                        <p:tav tm="100000">
                                          <p:val>
                                            <p:strVal val="#ppt_x"/>
                                          </p:val>
                                        </p:tav>
                                      </p:tavLst>
                                    </p:anim>
                                    <p:animEffect transition="in" filter="wipe(left)">
                                      <p:cBhvr>
                                        <p:cTn id="13" dur="500"/>
                                        <p:tgtEl>
                                          <p:spTgt spid="3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0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par>
                                <p:cTn id="24" presetID="12" presetClass="entr" presetSubtype="8"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p:tgtEl>
                                          <p:spTgt spid="24"/>
                                        </p:tgtEl>
                                        <p:attrNameLst>
                                          <p:attrName>ppt_x</p:attrName>
                                        </p:attrNameLst>
                                      </p:cBhvr>
                                      <p:tavLst>
                                        <p:tav tm="0">
                                          <p:val>
                                            <p:strVal val="#ppt_x-#ppt_w*1.125000"/>
                                          </p:val>
                                        </p:tav>
                                        <p:tav tm="100000">
                                          <p:val>
                                            <p:strVal val="#ppt_x"/>
                                          </p:val>
                                        </p:tav>
                                      </p:tavLst>
                                    </p:anim>
                                    <p:animEffect transition="in" filter="wipe(right)">
                                      <p:cBhvr>
                                        <p:cTn id="27" dur="500"/>
                                        <p:tgtEl>
                                          <p:spTgt spid="24"/>
                                        </p:tgtEl>
                                      </p:cBhvr>
                                    </p:animEffect>
                                  </p:childTnLst>
                                </p:cTn>
                              </p:par>
                              <p:par>
                                <p:cTn id="28" presetID="12" presetClass="entr" presetSubtype="8" fill="hold" grpId="0" nodeType="withEffect">
                                  <p:stCondLst>
                                    <p:cond delay="6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ppt_x</p:attrName>
                                        </p:attrNameLst>
                                      </p:cBhvr>
                                      <p:tavLst>
                                        <p:tav tm="0">
                                          <p:val>
                                            <p:strVal val="#ppt_x-#ppt_w*1.125000"/>
                                          </p:val>
                                        </p:tav>
                                        <p:tav tm="100000">
                                          <p:val>
                                            <p:strVal val="#ppt_x"/>
                                          </p:val>
                                        </p:tav>
                                      </p:tavLst>
                                    </p:anim>
                                    <p:animEffect transition="in" filter="wipe(right)">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p:bldP spid="19" grpId="0"/>
      <p:bldP spid="2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281555" cy="337185"/>
          </a:xfrm>
          <a:prstGeom prst="rect">
            <a:avLst/>
          </a:prstGeom>
          <a:noFill/>
        </p:spPr>
        <p:txBody>
          <a:bodyPr wrap="none" rtlCol="0" anchor="ctr" anchorCtr="0">
            <a:spAutoFit/>
          </a:bodyPr>
          <a:lstStyle/>
          <a:p>
            <a:pPr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1.1</a:t>
            </a:r>
            <a:r>
              <a:rPr lang="zh-CN" altLang="en-US" sz="1600" b="1" dirty="0">
                <a:solidFill>
                  <a:srgbClr val="F2B800"/>
                </a:solidFill>
                <a:effectLst/>
                <a:latin typeface="Kozuka Gothic Pro R" panose="020B0400000000000000" pitchFamily="34" charset="-128"/>
                <a:ea typeface="宋体" panose="02010600030101010101" pitchFamily="2" charset="-122"/>
              </a:rPr>
              <a:t>　二阶与三阶行列式</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一、二阶行列式</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891790"/>
          </a:xfrm>
          <a:prstGeom prst="rect">
            <a:avLst/>
          </a:prstGeom>
          <a:noFill/>
        </p:spPr>
        <p:txBody>
          <a:bodyPr wrap="square" rtlCol="0">
            <a:spAutoFit/>
          </a:bodyPr>
          <a:lstStyle/>
          <a:p>
            <a:pPr algn="just">
              <a:lnSpc>
                <a:spcPct val="150000"/>
              </a:lnSpc>
            </a:pP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行列式的概念源于用消元法求解线性方程组．</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设二元线性方程组</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r">
              <a:lnSpc>
                <a:spcPct val="150000"/>
              </a:lnSpc>
            </a:pP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（１）</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其中        是未知量，             是未知量的系数，       是常数项．</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用加减消元法，在方程组（１）的第一个方程和第二个方程的两端分别乘   与   ，然</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后两式相减，消去未知量   ，得到</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pP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用同样的方法消去   ，得到</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2" name="对象 1">
            <a:hlinkClick r:id="" action="ppaction://ole?verb="/>
          </p:cNvPr>
          <p:cNvGraphicFramePr>
            <a:graphicFrameLocks noChangeAspect="1"/>
          </p:cNvGraphicFramePr>
          <p:nvPr/>
        </p:nvGraphicFramePr>
        <p:xfrm>
          <a:off x="3459480" y="1809115"/>
          <a:ext cx="165100" cy="530860"/>
        </p:xfrm>
        <a:graphic>
          <a:graphicData uri="http://schemas.openxmlformats.org/presentationml/2006/ole">
            <mc:AlternateContent xmlns:mc="http://schemas.openxmlformats.org/markup-compatibility/2006">
              <mc:Choice xmlns:v="urn:schemas-microsoft-com:vml" Requires="v">
                <p:oleObj spid="_x0000_s1025" name="" r:id="rId1" imgW="165100" imgH="215900" progId="Equation.KSEE3">
                  <p:embed/>
                </p:oleObj>
              </mc:Choice>
              <mc:Fallback>
                <p:oleObj name="" r:id="rId1" imgW="165100" imgH="215900" progId="Equation.KSEE3">
                  <p:embed/>
                  <p:pic>
                    <p:nvPicPr>
                      <p:cNvPr id="0" name="图片 1024"/>
                      <p:cNvPicPr/>
                      <p:nvPr/>
                    </p:nvPicPr>
                    <p:blipFill>
                      <a:blip r:embed="rId2"/>
                      <a:stretch>
                        <a:fillRect/>
                      </a:stretch>
                    </p:blipFill>
                    <p:spPr>
                      <a:xfrm>
                        <a:off x="3459480" y="1809115"/>
                        <a:ext cx="165100" cy="530860"/>
                      </a:xfrm>
                      <a:prstGeom prst="rect">
                        <a:avLst/>
                      </a:prstGeom>
                    </p:spPr>
                  </p:pic>
                </p:oleObj>
              </mc:Fallback>
            </mc:AlternateContent>
          </a:graphicData>
        </a:graphic>
      </p:graphicFrame>
      <p:graphicFrame>
        <p:nvGraphicFramePr>
          <p:cNvPr id="3" name="对象 2">
            <a:hlinkClick r:id="" action="ppaction://ole?verb="/>
          </p:cNvPr>
          <p:cNvGraphicFramePr>
            <a:graphicFrameLocks noChangeAspect="1"/>
          </p:cNvGraphicFramePr>
          <p:nvPr/>
        </p:nvGraphicFramePr>
        <p:xfrm>
          <a:off x="3549015" y="1813560"/>
          <a:ext cx="1054100" cy="215900"/>
        </p:xfrm>
        <a:graphic>
          <a:graphicData uri="http://schemas.openxmlformats.org/presentationml/2006/ole">
            <mc:AlternateContent xmlns:mc="http://schemas.openxmlformats.org/markup-compatibility/2006">
              <mc:Choice xmlns:v="urn:schemas-microsoft-com:vml" Requires="v">
                <p:oleObj spid="_x0000_s1026" name="" r:id="rId3" imgW="1054100" imgH="215900" progId="Equation.KSEE3">
                  <p:embed/>
                </p:oleObj>
              </mc:Choice>
              <mc:Fallback>
                <p:oleObj name="" r:id="rId3" imgW="1054100" imgH="215900" progId="Equation.KSEE3">
                  <p:embed/>
                  <p:pic>
                    <p:nvPicPr>
                      <p:cNvPr id="0" name="图片 1025"/>
                      <p:cNvPicPr/>
                      <p:nvPr/>
                    </p:nvPicPr>
                    <p:blipFill>
                      <a:blip r:embed="rId4"/>
                      <a:stretch>
                        <a:fillRect/>
                      </a:stretch>
                    </p:blipFill>
                    <p:spPr>
                      <a:xfrm>
                        <a:off x="3549015" y="1813560"/>
                        <a:ext cx="1054100" cy="2159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3536315" y="2078355"/>
          <a:ext cx="1079500" cy="215900"/>
        </p:xfrm>
        <a:graphic>
          <a:graphicData uri="http://schemas.openxmlformats.org/presentationml/2006/ole">
            <mc:AlternateContent xmlns:mc="http://schemas.openxmlformats.org/markup-compatibility/2006">
              <mc:Choice xmlns:v="urn:schemas-microsoft-com:vml" Requires="v">
                <p:oleObj spid="_x0000_s1026" name="" r:id="rId5" imgW="1079500" imgH="215900" progId="Equation.KSEE3">
                  <p:embed/>
                </p:oleObj>
              </mc:Choice>
              <mc:Fallback>
                <p:oleObj name="" r:id="rId5" imgW="1079500" imgH="215900" progId="Equation.KSEE3">
                  <p:embed/>
                  <p:pic>
                    <p:nvPicPr>
                      <p:cNvPr id="0" name="图片 1025"/>
                      <p:cNvPicPr/>
                      <p:nvPr/>
                    </p:nvPicPr>
                    <p:blipFill>
                      <a:blip r:embed="rId6"/>
                      <a:stretch>
                        <a:fillRect/>
                      </a:stretch>
                    </p:blipFill>
                    <p:spPr>
                      <a:xfrm>
                        <a:off x="3536315" y="2078355"/>
                        <a:ext cx="1079500" cy="215900"/>
                      </a:xfrm>
                      <a:prstGeom prst="rect">
                        <a:avLst/>
                      </a:prstGeom>
                    </p:spPr>
                  </p:pic>
                </p:oleObj>
              </mc:Fallback>
            </mc:AlternateContent>
          </a:graphicData>
        </a:graphic>
      </p:graphicFrame>
      <p:graphicFrame>
        <p:nvGraphicFramePr>
          <p:cNvPr id="5" name="对象 4">
            <a:hlinkClick r:id="" action="ppaction://ole?verb="/>
          </p:cNvPr>
          <p:cNvGraphicFramePr>
            <a:graphicFrameLocks noChangeAspect="1"/>
          </p:cNvGraphicFramePr>
          <p:nvPr/>
        </p:nvGraphicFramePr>
        <p:xfrm>
          <a:off x="1388110" y="2423160"/>
          <a:ext cx="673100" cy="241300"/>
        </p:xfrm>
        <a:graphic>
          <a:graphicData uri="http://schemas.openxmlformats.org/presentationml/2006/ole">
            <mc:AlternateContent xmlns:mc="http://schemas.openxmlformats.org/markup-compatibility/2006">
              <mc:Choice xmlns:v="urn:schemas-microsoft-com:vml" Requires="v">
                <p:oleObj spid="_x0000_s1027" name="" r:id="rId7" imgW="673100" imgH="241300" progId="Equation.KSEE3">
                  <p:embed/>
                </p:oleObj>
              </mc:Choice>
              <mc:Fallback>
                <p:oleObj name="" r:id="rId7" imgW="673100" imgH="241300" progId="Equation.KSEE3">
                  <p:embed/>
                  <p:pic>
                    <p:nvPicPr>
                      <p:cNvPr id="0" name="图片 1026"/>
                      <p:cNvPicPr/>
                      <p:nvPr/>
                    </p:nvPicPr>
                    <p:blipFill>
                      <a:blip r:embed="rId8"/>
                      <a:stretch>
                        <a:fillRect/>
                      </a:stretch>
                    </p:blipFill>
                    <p:spPr>
                      <a:xfrm>
                        <a:off x="1388110" y="2423160"/>
                        <a:ext cx="673100" cy="241300"/>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2926080" y="2423160"/>
          <a:ext cx="1143000" cy="241300"/>
        </p:xfrm>
        <a:graphic>
          <a:graphicData uri="http://schemas.openxmlformats.org/presentationml/2006/ole">
            <mc:AlternateContent xmlns:mc="http://schemas.openxmlformats.org/markup-compatibility/2006">
              <mc:Choice xmlns:v="urn:schemas-microsoft-com:vml" Requires="v">
                <p:oleObj spid="_x0000_s1027" name="" r:id="rId9" imgW="1143000" imgH="241300" progId="Equation.KSEE3">
                  <p:embed/>
                </p:oleObj>
              </mc:Choice>
              <mc:Fallback>
                <p:oleObj name="" r:id="rId9" imgW="1143000" imgH="241300" progId="Equation.KSEE3">
                  <p:embed/>
                  <p:pic>
                    <p:nvPicPr>
                      <p:cNvPr id="0" name="图片 1026"/>
                      <p:cNvPicPr/>
                      <p:nvPr/>
                    </p:nvPicPr>
                    <p:blipFill>
                      <a:blip r:embed="rId10"/>
                      <a:stretch>
                        <a:fillRect/>
                      </a:stretch>
                    </p:blipFill>
                    <p:spPr>
                      <a:xfrm>
                        <a:off x="2926080" y="2423160"/>
                        <a:ext cx="1143000" cy="241300"/>
                      </a:xfrm>
                      <a:prstGeom prst="rect">
                        <a:avLst/>
                      </a:prstGeom>
                    </p:spPr>
                  </p:pic>
                </p:oleObj>
              </mc:Fallback>
            </mc:AlternateContent>
          </a:graphicData>
        </a:graphic>
      </p:graphicFrame>
      <p:graphicFrame>
        <p:nvGraphicFramePr>
          <p:cNvPr id="7" name="对象 6">
            <a:hlinkClick r:id="" action="ppaction://ole?verb="/>
          </p:cNvPr>
          <p:cNvGraphicFramePr>
            <a:graphicFrameLocks noChangeAspect="1"/>
          </p:cNvGraphicFramePr>
          <p:nvPr/>
        </p:nvGraphicFramePr>
        <p:xfrm>
          <a:off x="5517515" y="2429510"/>
          <a:ext cx="609600" cy="228600"/>
        </p:xfrm>
        <a:graphic>
          <a:graphicData uri="http://schemas.openxmlformats.org/presentationml/2006/ole">
            <mc:AlternateContent xmlns:mc="http://schemas.openxmlformats.org/markup-compatibility/2006">
              <mc:Choice xmlns:v="urn:schemas-microsoft-com:vml" Requires="v">
                <p:oleObj spid="_x0000_s8" name="" r:id="rId11" imgW="609600" imgH="228600" progId="Equation.KSEE3">
                  <p:embed/>
                </p:oleObj>
              </mc:Choice>
              <mc:Fallback>
                <p:oleObj name="" r:id="rId11" imgW="609600" imgH="228600" progId="Equation.KSEE3">
                  <p:embed/>
                  <p:pic>
                    <p:nvPicPr>
                      <p:cNvPr id="0" name="图片 1026"/>
                      <p:cNvPicPr/>
                      <p:nvPr/>
                    </p:nvPicPr>
                    <p:blipFill>
                      <a:blip r:embed="rId12"/>
                      <a:stretch>
                        <a:fillRect/>
                      </a:stretch>
                    </p:blipFill>
                    <p:spPr>
                      <a:xfrm>
                        <a:off x="5517515" y="2429510"/>
                        <a:ext cx="609600" cy="228600"/>
                      </a:xfrm>
                      <a:prstGeom prst="rect">
                        <a:avLst/>
                      </a:prstGeom>
                    </p:spPr>
                  </p:pic>
                </p:oleObj>
              </mc:Fallback>
            </mc:AlternateContent>
          </a:graphicData>
        </a:graphic>
      </p:graphicFrame>
      <p:graphicFrame>
        <p:nvGraphicFramePr>
          <p:cNvPr id="9" name="对象 8">
            <a:hlinkClick r:id="" action="ppaction://ole?verb="/>
          </p:cNvPr>
          <p:cNvGraphicFramePr>
            <a:graphicFrameLocks noChangeAspect="1"/>
          </p:cNvGraphicFramePr>
          <p:nvPr/>
        </p:nvGraphicFramePr>
        <p:xfrm>
          <a:off x="6750050" y="2757170"/>
          <a:ext cx="215900" cy="215900"/>
        </p:xfrm>
        <a:graphic>
          <a:graphicData uri="http://schemas.openxmlformats.org/presentationml/2006/ole">
            <mc:AlternateContent xmlns:mc="http://schemas.openxmlformats.org/markup-compatibility/2006">
              <mc:Choice xmlns:v="urn:schemas-microsoft-com:vml" Requires="v">
                <p:oleObj spid="_x0000_s1028" name="" r:id="rId13" imgW="215900" imgH="215900" progId="Equation.KSEE3">
                  <p:embed/>
                </p:oleObj>
              </mc:Choice>
              <mc:Fallback>
                <p:oleObj name="" r:id="rId13" imgW="215900" imgH="215900" progId="Equation.KSEE3">
                  <p:embed/>
                  <p:pic>
                    <p:nvPicPr>
                      <p:cNvPr id="0" name="图片 1027"/>
                      <p:cNvPicPr/>
                      <p:nvPr/>
                    </p:nvPicPr>
                    <p:blipFill>
                      <a:blip r:embed="rId14"/>
                      <a:stretch>
                        <a:fillRect/>
                      </a:stretch>
                    </p:blipFill>
                    <p:spPr>
                      <a:xfrm>
                        <a:off x="6750050" y="2757170"/>
                        <a:ext cx="215900" cy="2159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7178040" y="2757170"/>
          <a:ext cx="203200" cy="215900"/>
        </p:xfrm>
        <a:graphic>
          <a:graphicData uri="http://schemas.openxmlformats.org/presentationml/2006/ole">
            <mc:AlternateContent xmlns:mc="http://schemas.openxmlformats.org/markup-compatibility/2006">
              <mc:Choice xmlns:v="urn:schemas-microsoft-com:vml" Requires="v">
                <p:oleObj spid="_x0000_s1028" name="" r:id="rId15" imgW="203200" imgH="215900" progId="Equation.KSEE3">
                  <p:embed/>
                </p:oleObj>
              </mc:Choice>
              <mc:Fallback>
                <p:oleObj name="" r:id="rId15" imgW="203200" imgH="215900" progId="Equation.KSEE3">
                  <p:embed/>
                  <p:pic>
                    <p:nvPicPr>
                      <p:cNvPr id="0" name="图片 1027"/>
                      <p:cNvPicPr/>
                      <p:nvPr/>
                    </p:nvPicPr>
                    <p:blipFill>
                      <a:blip r:embed="rId16"/>
                      <a:stretch>
                        <a:fillRect/>
                      </a:stretch>
                    </p:blipFill>
                    <p:spPr>
                      <a:xfrm>
                        <a:off x="7178040" y="2757170"/>
                        <a:ext cx="203200" cy="215900"/>
                      </a:xfrm>
                      <a:prstGeom prst="rect">
                        <a:avLst/>
                      </a:prstGeom>
                    </p:spPr>
                  </p:pic>
                </p:oleObj>
              </mc:Fallback>
            </mc:AlternateContent>
          </a:graphicData>
        </a:graphic>
      </p:graphicFrame>
      <p:graphicFrame>
        <p:nvGraphicFramePr>
          <p:cNvPr id="12" name="对象 11">
            <a:hlinkClick r:id="" action="ppaction://ole?verb="/>
          </p:cNvPr>
          <p:cNvGraphicFramePr>
            <a:graphicFrameLocks noChangeAspect="1"/>
          </p:cNvGraphicFramePr>
          <p:nvPr/>
        </p:nvGraphicFramePr>
        <p:xfrm>
          <a:off x="3022600" y="3065145"/>
          <a:ext cx="165100" cy="215900"/>
        </p:xfrm>
        <a:graphic>
          <a:graphicData uri="http://schemas.openxmlformats.org/presentationml/2006/ole">
            <mc:AlternateContent xmlns:mc="http://schemas.openxmlformats.org/markup-compatibility/2006">
              <mc:Choice xmlns:v="urn:schemas-microsoft-com:vml" Requires="v">
                <p:oleObj spid="_x0000_s13" name="" r:id="rId17" imgW="165100" imgH="215900" progId="Equation.KSEE3">
                  <p:embed/>
                </p:oleObj>
              </mc:Choice>
              <mc:Fallback>
                <p:oleObj name="" r:id="rId17" imgW="165100" imgH="215900" progId="Equation.KSEE3">
                  <p:embed/>
                  <p:pic>
                    <p:nvPicPr>
                      <p:cNvPr id="0" name="图片 1027"/>
                      <p:cNvPicPr/>
                      <p:nvPr/>
                    </p:nvPicPr>
                    <p:blipFill>
                      <a:blip r:embed="rId18"/>
                      <a:stretch>
                        <a:fillRect/>
                      </a:stretch>
                    </p:blipFill>
                    <p:spPr>
                      <a:xfrm>
                        <a:off x="3022600" y="3065145"/>
                        <a:ext cx="165100" cy="215900"/>
                      </a:xfrm>
                      <a:prstGeom prst="rect">
                        <a:avLst/>
                      </a:prstGeom>
                    </p:spPr>
                  </p:pic>
                </p:oleObj>
              </mc:Fallback>
            </mc:AlternateContent>
          </a:graphicData>
        </a:graphic>
      </p:graphicFrame>
      <p:graphicFrame>
        <p:nvGraphicFramePr>
          <p:cNvPr id="14" name="对象 13">
            <a:hlinkClick r:id="" action="ppaction://ole?verb="/>
          </p:cNvPr>
          <p:cNvGraphicFramePr>
            <a:graphicFrameLocks noChangeAspect="1"/>
          </p:cNvGraphicFramePr>
          <p:nvPr/>
        </p:nvGraphicFramePr>
        <p:xfrm>
          <a:off x="3459480" y="3441700"/>
          <a:ext cx="1968500" cy="215900"/>
        </p:xfrm>
        <a:graphic>
          <a:graphicData uri="http://schemas.openxmlformats.org/presentationml/2006/ole">
            <mc:AlternateContent xmlns:mc="http://schemas.openxmlformats.org/markup-compatibility/2006">
              <mc:Choice xmlns:v="urn:schemas-microsoft-com:vml" Requires="v">
                <p:oleObj spid="_x0000_s1029" name="" r:id="rId19" imgW="1968500" imgH="215900" progId="Equation.KSEE3">
                  <p:embed/>
                </p:oleObj>
              </mc:Choice>
              <mc:Fallback>
                <p:oleObj name="" r:id="rId19" imgW="1968500" imgH="215900" progId="Equation.KSEE3">
                  <p:embed/>
                  <p:pic>
                    <p:nvPicPr>
                      <p:cNvPr id="0" name="图片 1028"/>
                      <p:cNvPicPr/>
                      <p:nvPr/>
                    </p:nvPicPr>
                    <p:blipFill>
                      <a:blip r:embed="rId20"/>
                      <a:stretch>
                        <a:fillRect/>
                      </a:stretch>
                    </p:blipFill>
                    <p:spPr>
                      <a:xfrm>
                        <a:off x="3459480" y="3441700"/>
                        <a:ext cx="1968500" cy="215900"/>
                      </a:xfrm>
                      <a:prstGeom prst="rect">
                        <a:avLst/>
                      </a:prstGeom>
                    </p:spPr>
                  </p:pic>
                </p:oleObj>
              </mc:Fallback>
            </mc:AlternateContent>
          </a:graphicData>
        </a:graphic>
      </p:graphicFrame>
      <p:graphicFrame>
        <p:nvGraphicFramePr>
          <p:cNvPr id="15" name="对象 14">
            <a:hlinkClick r:id="" action="ppaction://ole?verb="/>
          </p:cNvPr>
          <p:cNvGraphicFramePr>
            <a:graphicFrameLocks noChangeAspect="1"/>
          </p:cNvGraphicFramePr>
          <p:nvPr/>
        </p:nvGraphicFramePr>
        <p:xfrm>
          <a:off x="2487930" y="3719195"/>
          <a:ext cx="152400" cy="215900"/>
        </p:xfrm>
        <a:graphic>
          <a:graphicData uri="http://schemas.openxmlformats.org/presentationml/2006/ole">
            <mc:AlternateContent xmlns:mc="http://schemas.openxmlformats.org/markup-compatibility/2006">
              <mc:Choice xmlns:v="urn:schemas-microsoft-com:vml" Requires="v">
                <p:oleObj spid="_x0000_s16" name="" r:id="rId21" imgW="152400" imgH="215900" progId="Equation.KSEE3">
                  <p:embed/>
                </p:oleObj>
              </mc:Choice>
              <mc:Fallback>
                <p:oleObj name="" r:id="rId21" imgW="152400" imgH="215900" progId="Equation.KSEE3">
                  <p:embed/>
                  <p:pic>
                    <p:nvPicPr>
                      <p:cNvPr id="0" name="图片 1027"/>
                      <p:cNvPicPr/>
                      <p:nvPr/>
                    </p:nvPicPr>
                    <p:blipFill>
                      <a:blip r:embed="rId22"/>
                      <a:stretch>
                        <a:fillRect/>
                      </a:stretch>
                    </p:blipFill>
                    <p:spPr>
                      <a:xfrm>
                        <a:off x="2487930" y="3719195"/>
                        <a:ext cx="152400" cy="215900"/>
                      </a:xfrm>
                      <a:prstGeom prst="rect">
                        <a:avLst/>
                      </a:prstGeom>
                    </p:spPr>
                  </p:pic>
                </p:oleObj>
              </mc:Fallback>
            </mc:AlternateContent>
          </a:graphicData>
        </a:graphic>
      </p:graphicFrame>
      <p:graphicFrame>
        <p:nvGraphicFramePr>
          <p:cNvPr id="17" name="对象 16">
            <a:hlinkClick r:id="" action="ppaction://ole?verb="/>
          </p:cNvPr>
          <p:cNvGraphicFramePr>
            <a:graphicFrameLocks noChangeAspect="1"/>
          </p:cNvGraphicFramePr>
          <p:nvPr/>
        </p:nvGraphicFramePr>
        <p:xfrm>
          <a:off x="3459480" y="4022725"/>
          <a:ext cx="1968500" cy="215900"/>
        </p:xfrm>
        <a:graphic>
          <a:graphicData uri="http://schemas.openxmlformats.org/presentationml/2006/ole">
            <mc:AlternateContent xmlns:mc="http://schemas.openxmlformats.org/markup-compatibility/2006">
              <mc:Choice xmlns:v="urn:schemas-microsoft-com:vml" Requires="v">
                <p:oleObj spid="_x0000_s1029" name="" r:id="rId23" imgW="1968500" imgH="215900" progId="Equation.KSEE3">
                  <p:embed/>
                </p:oleObj>
              </mc:Choice>
              <mc:Fallback>
                <p:oleObj name="" r:id="rId23" imgW="1968500" imgH="215900" progId="Equation.KSEE3">
                  <p:embed/>
                  <p:pic>
                    <p:nvPicPr>
                      <p:cNvPr id="0" name="图片 1028"/>
                      <p:cNvPicPr/>
                      <p:nvPr/>
                    </p:nvPicPr>
                    <p:blipFill>
                      <a:blip r:embed="rId24"/>
                      <a:stretch>
                        <a:fillRect/>
                      </a:stretch>
                    </p:blipFill>
                    <p:spPr>
                      <a:xfrm>
                        <a:off x="3459480" y="4022725"/>
                        <a:ext cx="1968500" cy="215900"/>
                      </a:xfrm>
                      <a:prstGeom prst="rect">
                        <a:avLst/>
                      </a:prstGeom>
                    </p:spPr>
                  </p:pic>
                </p:oleObj>
              </mc:Fallback>
            </mc:AlternateContent>
          </a:graphicData>
        </a:graphic>
      </p:graphicFrame>
    </p:spTree>
    <p:custDataLst>
      <p:tags r:id="rId25"/>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281555" cy="337185"/>
          </a:xfrm>
          <a:prstGeom prst="rect">
            <a:avLst/>
          </a:prstGeom>
          <a:noFill/>
        </p:spPr>
        <p:txBody>
          <a:bodyPr wrap="none" rtlCol="0" anchor="ctr" anchorCtr="0">
            <a:spAutoFit/>
          </a:bodyPr>
          <a:lstStyle/>
          <a:p>
            <a:pPr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1.1</a:t>
            </a:r>
            <a:r>
              <a:rPr lang="zh-CN" altLang="en-US" sz="1600" b="1" dirty="0">
                <a:solidFill>
                  <a:srgbClr val="F2B800"/>
                </a:solidFill>
                <a:effectLst/>
                <a:latin typeface="Kozuka Gothic Pro R" panose="020B0400000000000000" pitchFamily="34" charset="-128"/>
                <a:ea typeface="宋体" panose="02010600030101010101" pitchFamily="2" charset="-122"/>
              </a:rPr>
              <a:t>　二阶与三阶行列式</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一、二阶行列式</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461260"/>
          </a:xfrm>
          <a:prstGeom prst="rect">
            <a:avLst/>
          </a:prstGeom>
          <a:noFill/>
        </p:spPr>
        <p:txBody>
          <a:bodyPr wrap="square" rtlCol="0">
            <a:spAutoFit/>
          </a:bodyPr>
          <a:lstStyle/>
          <a:p>
            <a:pPr algn="just"/>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r>
              <a:rPr lang="zh-CN" altLang="en-US" sz="1400" dirty="0">
                <a:solidFill>
                  <a:schemeClr val="tx1">
                    <a:lumMod val="85000"/>
                    <a:lumOff val="15000"/>
                  </a:schemeClr>
                </a:solidFill>
                <a:latin typeface="宋体" panose="02010600030101010101" pitchFamily="2" charset="-122"/>
                <a:ea typeface="宋体" panose="02010600030101010101" pitchFamily="2" charset="-122"/>
              </a:rPr>
              <a:t>称为</a:t>
            </a:r>
            <a:r>
              <a:rPr lang="zh-CN" altLang="en-US" sz="1400" b="1" dirty="0">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二阶行列式．</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其由四个数   ，  ，  ，  ，排成两行两列，数             称为行列式的元素，简称为元。它的第一个下标  称为</a:t>
            </a:r>
            <a:r>
              <a:rPr lang="zh-CN" altLang="en-US" sz="1400" b="1" dirty="0">
                <a:solidFill>
                  <a:schemeClr val="tx1">
                    <a:lumMod val="85000"/>
                    <a:lumOff val="15000"/>
                  </a:schemeClr>
                </a:solidFill>
                <a:latin typeface="宋体" panose="02010600030101010101" pitchFamily="2" charset="-122"/>
                <a:ea typeface="宋体" panose="02010600030101010101" pitchFamily="2" charset="-122"/>
              </a:rPr>
              <a:t>行标</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，表示元素  位于行列式的第  行；它的第二个下标  称为</a:t>
            </a:r>
            <a:r>
              <a:rPr lang="zh-CN" altLang="en-US" sz="1400" b="1" dirty="0">
                <a:solidFill>
                  <a:schemeClr val="tx1">
                    <a:lumMod val="85000"/>
                    <a:lumOff val="15000"/>
                  </a:schemeClr>
                </a:solidFill>
                <a:latin typeface="宋体" panose="02010600030101010101" pitchFamily="2" charset="-122"/>
                <a:ea typeface="宋体" panose="02010600030101010101" pitchFamily="2" charset="-122"/>
              </a:rPr>
              <a:t>列标</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，表示元素  位于行列式的第  列</a:t>
            </a: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此二阶行列式表示算式          ，即有</a:t>
            </a: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r>
              <a:rPr lang="zh-CN" altLang="en-US" sz="1400" dirty="0">
                <a:solidFill>
                  <a:schemeClr val="tx1">
                    <a:lumMod val="85000"/>
                    <a:lumOff val="15000"/>
                  </a:schemeClr>
                </a:solidFill>
                <a:latin typeface="宋体" panose="02010600030101010101" pitchFamily="2" charset="-122"/>
                <a:ea typeface="宋体" panose="02010600030101010101" pitchFamily="2" charset="-122"/>
              </a:rPr>
              <a:t>二阶行列式的定义本身也给出了它的计算方法：主对角线上的两元素之积取正号，次对角线上的两元素之积取负号</a:t>
            </a: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这种计算法称为二阶行列式的</a:t>
            </a:r>
            <a:r>
              <a:rPr lang="zh-CN" altLang="en-US" sz="1400" b="1" dirty="0">
                <a:solidFill>
                  <a:schemeClr val="tx1">
                    <a:lumMod val="85000"/>
                    <a:lumOff val="15000"/>
                  </a:schemeClr>
                </a:solidFill>
                <a:latin typeface="宋体" panose="02010600030101010101" pitchFamily="2" charset="-122"/>
                <a:ea typeface="宋体" panose="02010600030101010101" pitchFamily="2" charset="-122"/>
              </a:rPr>
              <a:t>对角线法则</a:t>
            </a: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3" name="对象 2">
            <a:hlinkClick r:id="" action="ppaction://ole?verb="/>
          </p:cNvPr>
          <p:cNvGraphicFramePr>
            <a:graphicFrameLocks noChangeAspect="1"/>
          </p:cNvGraphicFramePr>
          <p:nvPr/>
        </p:nvGraphicFramePr>
        <p:xfrm>
          <a:off x="4116388" y="1390015"/>
          <a:ext cx="3974465" cy="482600"/>
        </p:xfrm>
        <a:graphic>
          <a:graphicData uri="http://schemas.openxmlformats.org/presentationml/2006/ole">
            <mc:AlternateContent xmlns:mc="http://schemas.openxmlformats.org/markup-compatibility/2006">
              <mc:Choice xmlns:v="urn:schemas-microsoft-com:vml" Requires="v">
                <p:oleObj spid="_x0000_s1026" name="" r:id="rId1" imgW="3974465" imgH="482600" progId="Equation.KSEE3">
                  <p:embed/>
                </p:oleObj>
              </mc:Choice>
              <mc:Fallback>
                <p:oleObj name="" r:id="rId1" imgW="3974465" imgH="482600" progId="Equation.KSEE3">
                  <p:embed/>
                  <p:pic>
                    <p:nvPicPr>
                      <p:cNvPr id="0" name="图片 1025"/>
                      <p:cNvPicPr/>
                      <p:nvPr/>
                    </p:nvPicPr>
                    <p:blipFill>
                      <a:blip r:embed="rId2"/>
                      <a:stretch>
                        <a:fillRect/>
                      </a:stretch>
                    </p:blipFill>
                    <p:spPr>
                      <a:xfrm>
                        <a:off x="4116388" y="1390015"/>
                        <a:ext cx="3974465" cy="482600"/>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1226185" y="2664460"/>
          <a:ext cx="850900" cy="215900"/>
        </p:xfrm>
        <a:graphic>
          <a:graphicData uri="http://schemas.openxmlformats.org/presentationml/2006/ole">
            <mc:AlternateContent xmlns:mc="http://schemas.openxmlformats.org/markup-compatibility/2006">
              <mc:Choice xmlns:v="urn:schemas-microsoft-com:vml" Requires="v">
                <p:oleObj spid="_x0000_s1027" name="" r:id="rId3" imgW="850900" imgH="215900" progId="Equation.KSEE3">
                  <p:embed/>
                </p:oleObj>
              </mc:Choice>
              <mc:Fallback>
                <p:oleObj name="" r:id="rId3" imgW="850900" imgH="215900" progId="Equation.KSEE3">
                  <p:embed/>
                  <p:pic>
                    <p:nvPicPr>
                      <p:cNvPr id="0" name="图片 1026"/>
                      <p:cNvPicPr/>
                      <p:nvPr/>
                    </p:nvPicPr>
                    <p:blipFill>
                      <a:blip r:embed="rId4"/>
                      <a:stretch>
                        <a:fillRect/>
                      </a:stretch>
                    </p:blipFill>
                    <p:spPr>
                      <a:xfrm>
                        <a:off x="1226185" y="2664460"/>
                        <a:ext cx="850900" cy="2159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3390900" y="2026285"/>
          <a:ext cx="203200" cy="215900"/>
        </p:xfrm>
        <a:graphic>
          <a:graphicData uri="http://schemas.openxmlformats.org/presentationml/2006/ole">
            <mc:AlternateContent xmlns:mc="http://schemas.openxmlformats.org/markup-compatibility/2006">
              <mc:Choice xmlns:v="urn:schemas-microsoft-com:vml" Requires="v">
                <p:oleObj spid="_x0000_s1028" name="" r:id="rId5" imgW="203200" imgH="215900" progId="Equation.KSEE3">
                  <p:embed/>
                </p:oleObj>
              </mc:Choice>
              <mc:Fallback>
                <p:oleObj name="" r:id="rId5" imgW="203200" imgH="215900" progId="Equation.KSEE3">
                  <p:embed/>
                  <p:pic>
                    <p:nvPicPr>
                      <p:cNvPr id="0" name="图片 1027"/>
                      <p:cNvPicPr/>
                      <p:nvPr/>
                    </p:nvPicPr>
                    <p:blipFill>
                      <a:blip r:embed="rId6"/>
                      <a:stretch>
                        <a:fillRect/>
                      </a:stretch>
                    </p:blipFill>
                    <p:spPr>
                      <a:xfrm>
                        <a:off x="3390900" y="2026285"/>
                        <a:ext cx="203200" cy="215900"/>
                      </a:xfrm>
                      <a:prstGeom prst="rect">
                        <a:avLst/>
                      </a:prstGeom>
                    </p:spPr>
                  </p:pic>
                </p:oleObj>
              </mc:Fallback>
            </mc:AlternateContent>
          </a:graphicData>
        </a:graphic>
      </p:graphicFrame>
      <p:graphicFrame>
        <p:nvGraphicFramePr>
          <p:cNvPr id="12" name="对象 11">
            <a:hlinkClick r:id="" action="ppaction://ole?verb="/>
          </p:cNvPr>
          <p:cNvGraphicFramePr>
            <a:graphicFrameLocks noChangeAspect="1"/>
          </p:cNvGraphicFramePr>
          <p:nvPr/>
        </p:nvGraphicFramePr>
        <p:xfrm>
          <a:off x="5886768" y="2242185"/>
          <a:ext cx="177165" cy="241300"/>
        </p:xfrm>
        <a:graphic>
          <a:graphicData uri="http://schemas.openxmlformats.org/presentationml/2006/ole">
            <mc:AlternateContent xmlns:mc="http://schemas.openxmlformats.org/markup-compatibility/2006">
              <mc:Choice xmlns:v="urn:schemas-microsoft-com:vml" Requires="v">
                <p:oleObj spid="_x0000_s13" name="" r:id="rId7" imgW="177165" imgH="241300" progId="Equation.KSEE3">
                  <p:embed/>
                </p:oleObj>
              </mc:Choice>
              <mc:Fallback>
                <p:oleObj name="" r:id="rId7" imgW="177165" imgH="241300" progId="Equation.KSEE3">
                  <p:embed/>
                  <p:pic>
                    <p:nvPicPr>
                      <p:cNvPr id="0" name="图片 1027"/>
                      <p:cNvPicPr/>
                      <p:nvPr/>
                    </p:nvPicPr>
                    <p:blipFill>
                      <a:blip r:embed="rId8"/>
                      <a:stretch>
                        <a:fillRect/>
                      </a:stretch>
                    </p:blipFill>
                    <p:spPr>
                      <a:xfrm>
                        <a:off x="5886768" y="2242185"/>
                        <a:ext cx="177165" cy="241300"/>
                      </a:xfrm>
                      <a:prstGeom prst="rect">
                        <a:avLst/>
                      </a:prstGeom>
                    </p:spPr>
                  </p:pic>
                </p:oleObj>
              </mc:Fallback>
            </mc:AlternateContent>
          </a:graphicData>
        </a:graphic>
      </p:graphicFrame>
      <p:graphicFrame>
        <p:nvGraphicFramePr>
          <p:cNvPr id="14" name="对象 13">
            <a:hlinkClick r:id="" action="ppaction://ole?verb="/>
          </p:cNvPr>
          <p:cNvGraphicFramePr>
            <a:graphicFrameLocks noChangeAspect="1"/>
          </p:cNvGraphicFramePr>
          <p:nvPr/>
        </p:nvGraphicFramePr>
        <p:xfrm>
          <a:off x="7355523" y="2280285"/>
          <a:ext cx="88265" cy="165100"/>
        </p:xfrm>
        <a:graphic>
          <a:graphicData uri="http://schemas.openxmlformats.org/presentationml/2006/ole">
            <mc:AlternateContent xmlns:mc="http://schemas.openxmlformats.org/markup-compatibility/2006">
              <mc:Choice xmlns:v="urn:schemas-microsoft-com:vml" Requires="v">
                <p:oleObj spid="_x0000_s15" name="" r:id="rId9" imgW="88265" imgH="165100" progId="Equation.KSEE3">
                  <p:embed/>
                </p:oleObj>
              </mc:Choice>
              <mc:Fallback>
                <p:oleObj name="" r:id="rId9" imgW="88265" imgH="165100" progId="Equation.KSEE3">
                  <p:embed/>
                  <p:pic>
                    <p:nvPicPr>
                      <p:cNvPr id="0" name="图片 1027"/>
                      <p:cNvPicPr/>
                      <p:nvPr/>
                    </p:nvPicPr>
                    <p:blipFill>
                      <a:blip r:embed="rId10"/>
                      <a:stretch>
                        <a:fillRect/>
                      </a:stretch>
                    </p:blipFill>
                    <p:spPr>
                      <a:xfrm>
                        <a:off x="7355523" y="2280285"/>
                        <a:ext cx="88265" cy="165100"/>
                      </a:xfrm>
                      <a:prstGeom prst="rect">
                        <a:avLst/>
                      </a:prstGeom>
                    </p:spPr>
                  </p:pic>
                </p:oleObj>
              </mc:Fallback>
            </mc:AlternateContent>
          </a:graphicData>
        </a:graphic>
      </p:graphicFrame>
      <p:graphicFrame>
        <p:nvGraphicFramePr>
          <p:cNvPr id="17" name="对象 16">
            <a:hlinkClick r:id="" action="ppaction://ole?verb="/>
          </p:cNvPr>
          <p:cNvGraphicFramePr>
            <a:graphicFrameLocks noChangeAspect="1"/>
          </p:cNvGraphicFramePr>
          <p:nvPr/>
        </p:nvGraphicFramePr>
        <p:xfrm>
          <a:off x="6333808" y="2013585"/>
          <a:ext cx="1091565" cy="241300"/>
        </p:xfrm>
        <a:graphic>
          <a:graphicData uri="http://schemas.openxmlformats.org/presentationml/2006/ole">
            <mc:AlternateContent xmlns:mc="http://schemas.openxmlformats.org/markup-compatibility/2006">
              <mc:Choice xmlns:v="urn:schemas-microsoft-com:vml" Requires="v">
                <p:oleObj spid="_x0000_s18" name="" r:id="rId11" imgW="1091565" imgH="241300" progId="Equation.KSEE3">
                  <p:embed/>
                </p:oleObj>
              </mc:Choice>
              <mc:Fallback>
                <p:oleObj name="" r:id="rId11" imgW="1091565" imgH="241300" progId="Equation.KSEE3">
                  <p:embed/>
                  <p:pic>
                    <p:nvPicPr>
                      <p:cNvPr id="0" name="图片 1027"/>
                      <p:cNvPicPr/>
                      <p:nvPr/>
                    </p:nvPicPr>
                    <p:blipFill>
                      <a:blip r:embed="rId12"/>
                      <a:stretch>
                        <a:fillRect/>
                      </a:stretch>
                    </p:blipFill>
                    <p:spPr>
                      <a:xfrm>
                        <a:off x="6333808" y="2013585"/>
                        <a:ext cx="1091565" cy="241300"/>
                      </a:xfrm>
                      <a:prstGeom prst="rect">
                        <a:avLst/>
                      </a:prstGeom>
                    </p:spPr>
                  </p:pic>
                </p:oleObj>
              </mc:Fallback>
            </mc:AlternateContent>
          </a:graphicData>
        </a:graphic>
      </p:graphicFrame>
      <p:graphicFrame>
        <p:nvGraphicFramePr>
          <p:cNvPr id="21" name="对象 20">
            <a:hlinkClick r:id="" action="ppaction://ole?verb="/>
          </p:cNvPr>
          <p:cNvGraphicFramePr>
            <a:graphicFrameLocks noChangeAspect="1"/>
          </p:cNvGraphicFramePr>
          <p:nvPr/>
        </p:nvGraphicFramePr>
        <p:xfrm>
          <a:off x="3714750" y="2026285"/>
          <a:ext cx="203200" cy="215900"/>
        </p:xfrm>
        <a:graphic>
          <a:graphicData uri="http://schemas.openxmlformats.org/presentationml/2006/ole">
            <mc:AlternateContent xmlns:mc="http://schemas.openxmlformats.org/markup-compatibility/2006">
              <mc:Choice xmlns:v="urn:schemas-microsoft-com:vml" Requires="v">
                <p:oleObj spid="_x0000_s22" name="" r:id="rId13" imgW="203200" imgH="215900" progId="Equation.KSEE3">
                  <p:embed/>
                </p:oleObj>
              </mc:Choice>
              <mc:Fallback>
                <p:oleObj name="" r:id="rId13" imgW="203200" imgH="215900" progId="Equation.KSEE3">
                  <p:embed/>
                  <p:pic>
                    <p:nvPicPr>
                      <p:cNvPr id="0" name="图片 1027"/>
                      <p:cNvPicPr/>
                      <p:nvPr/>
                    </p:nvPicPr>
                    <p:blipFill>
                      <a:blip r:embed="rId14"/>
                      <a:stretch>
                        <a:fillRect/>
                      </a:stretch>
                    </p:blipFill>
                    <p:spPr>
                      <a:xfrm>
                        <a:off x="3714750" y="2026285"/>
                        <a:ext cx="203200" cy="215900"/>
                      </a:xfrm>
                      <a:prstGeom prst="rect">
                        <a:avLst/>
                      </a:prstGeom>
                    </p:spPr>
                  </p:pic>
                </p:oleObj>
              </mc:Fallback>
            </mc:AlternateContent>
          </a:graphicData>
        </a:graphic>
      </p:graphicFrame>
      <p:graphicFrame>
        <p:nvGraphicFramePr>
          <p:cNvPr id="23" name="对象 22">
            <a:hlinkClick r:id="" action="ppaction://ole?verb="/>
          </p:cNvPr>
          <p:cNvGraphicFramePr>
            <a:graphicFrameLocks noChangeAspect="1"/>
          </p:cNvGraphicFramePr>
          <p:nvPr/>
        </p:nvGraphicFramePr>
        <p:xfrm>
          <a:off x="4074795" y="2026285"/>
          <a:ext cx="215900" cy="215900"/>
        </p:xfrm>
        <a:graphic>
          <a:graphicData uri="http://schemas.openxmlformats.org/presentationml/2006/ole">
            <mc:AlternateContent xmlns:mc="http://schemas.openxmlformats.org/markup-compatibility/2006">
              <mc:Choice xmlns:v="urn:schemas-microsoft-com:vml" Requires="v">
                <p:oleObj spid="_x0000_s24" name="" r:id="rId15" imgW="215900" imgH="215900" progId="Equation.KSEE3">
                  <p:embed/>
                </p:oleObj>
              </mc:Choice>
              <mc:Fallback>
                <p:oleObj name="" r:id="rId15" imgW="215900" imgH="215900" progId="Equation.KSEE3">
                  <p:embed/>
                  <p:pic>
                    <p:nvPicPr>
                      <p:cNvPr id="0" name="图片 1027"/>
                      <p:cNvPicPr/>
                      <p:nvPr/>
                    </p:nvPicPr>
                    <p:blipFill>
                      <a:blip r:embed="rId16"/>
                      <a:stretch>
                        <a:fillRect/>
                      </a:stretch>
                    </p:blipFill>
                    <p:spPr>
                      <a:xfrm>
                        <a:off x="4074795" y="2026285"/>
                        <a:ext cx="215900" cy="215900"/>
                      </a:xfrm>
                      <a:prstGeom prst="rect">
                        <a:avLst/>
                      </a:prstGeom>
                    </p:spPr>
                  </p:pic>
                </p:oleObj>
              </mc:Fallback>
            </mc:AlternateContent>
          </a:graphicData>
        </a:graphic>
      </p:graphicFrame>
      <p:graphicFrame>
        <p:nvGraphicFramePr>
          <p:cNvPr id="25" name="对象 24">
            <a:hlinkClick r:id="" action="ppaction://ole?verb="/>
          </p:cNvPr>
          <p:cNvGraphicFramePr>
            <a:graphicFrameLocks noChangeAspect="1"/>
          </p:cNvGraphicFramePr>
          <p:nvPr/>
        </p:nvGraphicFramePr>
        <p:xfrm>
          <a:off x="4441825" y="2026285"/>
          <a:ext cx="215900" cy="215900"/>
        </p:xfrm>
        <a:graphic>
          <a:graphicData uri="http://schemas.openxmlformats.org/presentationml/2006/ole">
            <mc:AlternateContent xmlns:mc="http://schemas.openxmlformats.org/markup-compatibility/2006">
              <mc:Choice xmlns:v="urn:schemas-microsoft-com:vml" Requires="v">
                <p:oleObj spid="_x0000_s26" name="" r:id="rId17" imgW="215900" imgH="215900" progId="Equation.KSEE3">
                  <p:embed/>
                </p:oleObj>
              </mc:Choice>
              <mc:Fallback>
                <p:oleObj name="" r:id="rId17" imgW="215900" imgH="215900" progId="Equation.KSEE3">
                  <p:embed/>
                  <p:pic>
                    <p:nvPicPr>
                      <p:cNvPr id="0" name="图片 1027"/>
                      <p:cNvPicPr/>
                      <p:nvPr/>
                    </p:nvPicPr>
                    <p:blipFill>
                      <a:blip r:embed="rId18"/>
                      <a:stretch>
                        <a:fillRect/>
                      </a:stretch>
                    </p:blipFill>
                    <p:spPr>
                      <a:xfrm>
                        <a:off x="4441825" y="2026285"/>
                        <a:ext cx="215900" cy="215900"/>
                      </a:xfrm>
                      <a:prstGeom prst="rect">
                        <a:avLst/>
                      </a:prstGeom>
                    </p:spPr>
                  </p:pic>
                </p:oleObj>
              </mc:Fallback>
            </mc:AlternateContent>
          </a:graphicData>
        </a:graphic>
      </p:graphicFrame>
      <p:graphicFrame>
        <p:nvGraphicFramePr>
          <p:cNvPr id="27" name="对象 26">
            <a:hlinkClick r:id="" action="ppaction://ole?verb="/>
          </p:cNvPr>
          <p:cNvGraphicFramePr>
            <a:graphicFrameLocks noChangeAspect="1"/>
          </p:cNvGraphicFramePr>
          <p:nvPr/>
        </p:nvGraphicFramePr>
        <p:xfrm>
          <a:off x="4116388" y="2280285"/>
          <a:ext cx="88265" cy="165100"/>
        </p:xfrm>
        <a:graphic>
          <a:graphicData uri="http://schemas.openxmlformats.org/presentationml/2006/ole">
            <mc:AlternateContent xmlns:mc="http://schemas.openxmlformats.org/markup-compatibility/2006">
              <mc:Choice xmlns:v="urn:schemas-microsoft-com:vml" Requires="v">
                <p:oleObj spid="_x0000_s28" name="" r:id="rId19" imgW="88265" imgH="165100" progId="Equation.KSEE3">
                  <p:embed/>
                </p:oleObj>
              </mc:Choice>
              <mc:Fallback>
                <p:oleObj name="" r:id="rId19" imgW="88265" imgH="165100" progId="Equation.KSEE3">
                  <p:embed/>
                  <p:pic>
                    <p:nvPicPr>
                      <p:cNvPr id="0" name="图片 1027"/>
                      <p:cNvPicPr/>
                      <p:nvPr/>
                    </p:nvPicPr>
                    <p:blipFill>
                      <a:blip r:embed="rId10"/>
                      <a:stretch>
                        <a:fillRect/>
                      </a:stretch>
                    </p:blipFill>
                    <p:spPr>
                      <a:xfrm>
                        <a:off x="4116388" y="2280285"/>
                        <a:ext cx="88265" cy="165100"/>
                      </a:xfrm>
                      <a:prstGeom prst="rect">
                        <a:avLst/>
                      </a:prstGeom>
                    </p:spPr>
                  </p:pic>
                </p:oleObj>
              </mc:Fallback>
            </mc:AlternateContent>
          </a:graphicData>
        </a:graphic>
      </p:graphicFrame>
      <p:graphicFrame>
        <p:nvGraphicFramePr>
          <p:cNvPr id="29" name="对象 28">
            <a:hlinkClick r:id="" action="ppaction://ole?verb="/>
          </p:cNvPr>
          <p:cNvGraphicFramePr>
            <a:graphicFrameLocks noChangeAspect="1"/>
          </p:cNvGraphicFramePr>
          <p:nvPr/>
        </p:nvGraphicFramePr>
        <p:xfrm>
          <a:off x="2084070" y="2476500"/>
          <a:ext cx="127000" cy="190500"/>
        </p:xfrm>
        <a:graphic>
          <a:graphicData uri="http://schemas.openxmlformats.org/presentationml/2006/ole">
            <mc:AlternateContent xmlns:mc="http://schemas.openxmlformats.org/markup-compatibility/2006">
              <mc:Choice xmlns:v="urn:schemas-microsoft-com:vml" Requires="v">
                <p:oleObj spid="_x0000_s30" name="" r:id="rId20" imgW="127000" imgH="190500" progId="Equation.KSEE3">
                  <p:embed/>
                </p:oleObj>
              </mc:Choice>
              <mc:Fallback>
                <p:oleObj name="" r:id="rId20" imgW="127000" imgH="190500" progId="Equation.KSEE3">
                  <p:embed/>
                  <p:pic>
                    <p:nvPicPr>
                      <p:cNvPr id="0" name="图片 1027"/>
                      <p:cNvPicPr/>
                      <p:nvPr/>
                    </p:nvPicPr>
                    <p:blipFill>
                      <a:blip r:embed="rId21"/>
                      <a:stretch>
                        <a:fillRect/>
                      </a:stretch>
                    </p:blipFill>
                    <p:spPr>
                      <a:xfrm>
                        <a:off x="2084070" y="2476500"/>
                        <a:ext cx="127000" cy="190500"/>
                      </a:xfrm>
                      <a:prstGeom prst="rect">
                        <a:avLst/>
                      </a:prstGeom>
                    </p:spPr>
                  </p:pic>
                </p:oleObj>
              </mc:Fallback>
            </mc:AlternateContent>
          </a:graphicData>
        </a:graphic>
      </p:graphicFrame>
      <p:graphicFrame>
        <p:nvGraphicFramePr>
          <p:cNvPr id="31" name="对象 30">
            <a:hlinkClick r:id="" action="ppaction://ole?verb="/>
          </p:cNvPr>
          <p:cNvGraphicFramePr>
            <a:graphicFrameLocks noChangeAspect="1"/>
          </p:cNvGraphicFramePr>
          <p:nvPr/>
        </p:nvGraphicFramePr>
        <p:xfrm>
          <a:off x="4144963" y="2451100"/>
          <a:ext cx="177165" cy="241300"/>
        </p:xfrm>
        <a:graphic>
          <a:graphicData uri="http://schemas.openxmlformats.org/presentationml/2006/ole">
            <mc:AlternateContent xmlns:mc="http://schemas.openxmlformats.org/markup-compatibility/2006">
              <mc:Choice xmlns:v="urn:schemas-microsoft-com:vml" Requires="v">
                <p:oleObj spid="_x0000_s32" name="" r:id="rId22" imgW="177165" imgH="241300" progId="Equation.KSEE3">
                  <p:embed/>
                </p:oleObj>
              </mc:Choice>
              <mc:Fallback>
                <p:oleObj name="" r:id="rId22" imgW="177165" imgH="241300" progId="Equation.KSEE3">
                  <p:embed/>
                  <p:pic>
                    <p:nvPicPr>
                      <p:cNvPr id="0" name="图片 1027"/>
                      <p:cNvPicPr/>
                      <p:nvPr/>
                    </p:nvPicPr>
                    <p:blipFill>
                      <a:blip r:embed="rId8"/>
                      <a:stretch>
                        <a:fillRect/>
                      </a:stretch>
                    </p:blipFill>
                    <p:spPr>
                      <a:xfrm>
                        <a:off x="4144963" y="2451100"/>
                        <a:ext cx="177165" cy="241300"/>
                      </a:xfrm>
                      <a:prstGeom prst="rect">
                        <a:avLst/>
                      </a:prstGeom>
                    </p:spPr>
                  </p:pic>
                </p:oleObj>
              </mc:Fallback>
            </mc:AlternateContent>
          </a:graphicData>
        </a:graphic>
      </p:graphicFrame>
      <p:graphicFrame>
        <p:nvGraphicFramePr>
          <p:cNvPr id="33" name="对象 32">
            <a:hlinkClick r:id="" action="ppaction://ole?verb="/>
          </p:cNvPr>
          <p:cNvGraphicFramePr>
            <a:graphicFrameLocks noChangeAspect="1"/>
          </p:cNvGraphicFramePr>
          <p:nvPr/>
        </p:nvGraphicFramePr>
        <p:xfrm>
          <a:off x="5859145" y="2476500"/>
          <a:ext cx="127000" cy="190500"/>
        </p:xfrm>
        <a:graphic>
          <a:graphicData uri="http://schemas.openxmlformats.org/presentationml/2006/ole">
            <mc:AlternateContent xmlns:mc="http://schemas.openxmlformats.org/markup-compatibility/2006">
              <mc:Choice xmlns:v="urn:schemas-microsoft-com:vml" Requires="v">
                <p:oleObj spid="_x0000_s34" name="" r:id="rId23" imgW="127000" imgH="190500" progId="Equation.KSEE3">
                  <p:embed/>
                </p:oleObj>
              </mc:Choice>
              <mc:Fallback>
                <p:oleObj name="" r:id="rId23" imgW="127000" imgH="190500" progId="Equation.KSEE3">
                  <p:embed/>
                  <p:pic>
                    <p:nvPicPr>
                      <p:cNvPr id="0" name="图片 1027"/>
                      <p:cNvPicPr/>
                      <p:nvPr/>
                    </p:nvPicPr>
                    <p:blipFill>
                      <a:blip r:embed="rId21"/>
                      <a:stretch>
                        <a:fillRect/>
                      </a:stretch>
                    </p:blipFill>
                    <p:spPr>
                      <a:xfrm>
                        <a:off x="5859145" y="2476500"/>
                        <a:ext cx="127000" cy="190500"/>
                      </a:xfrm>
                      <a:prstGeom prst="rect">
                        <a:avLst/>
                      </a:prstGeom>
                    </p:spPr>
                  </p:pic>
                </p:oleObj>
              </mc:Fallback>
            </mc:AlternateContent>
          </a:graphicData>
        </a:graphic>
      </p:graphicFrame>
      <p:graphicFrame>
        <p:nvGraphicFramePr>
          <p:cNvPr id="35" name="对象 34">
            <a:hlinkClick r:id="" action="ppaction://ole?verb="/>
          </p:cNvPr>
          <p:cNvGraphicFramePr>
            <a:graphicFrameLocks noChangeAspect="1"/>
          </p:cNvGraphicFramePr>
          <p:nvPr/>
        </p:nvGraphicFramePr>
        <p:xfrm>
          <a:off x="3778250" y="2753995"/>
          <a:ext cx="1587500" cy="482600"/>
        </p:xfrm>
        <a:graphic>
          <a:graphicData uri="http://schemas.openxmlformats.org/presentationml/2006/ole">
            <mc:AlternateContent xmlns:mc="http://schemas.openxmlformats.org/markup-compatibility/2006">
              <mc:Choice xmlns:v="urn:schemas-microsoft-com:vml" Requires="v">
                <p:oleObj spid="_x0000_s36" name="" r:id="rId24" imgW="1587500" imgH="482600" progId="Equation.KSEE3">
                  <p:embed/>
                </p:oleObj>
              </mc:Choice>
              <mc:Fallback>
                <p:oleObj name="" r:id="rId24" imgW="1587500" imgH="482600" progId="Equation.KSEE3">
                  <p:embed/>
                  <p:pic>
                    <p:nvPicPr>
                      <p:cNvPr id="0" name="图片 1025"/>
                      <p:cNvPicPr/>
                      <p:nvPr/>
                    </p:nvPicPr>
                    <p:blipFill>
                      <a:blip r:embed="rId25"/>
                      <a:stretch>
                        <a:fillRect/>
                      </a:stretch>
                    </p:blipFill>
                    <p:spPr>
                      <a:xfrm>
                        <a:off x="3778250" y="2753995"/>
                        <a:ext cx="1587500" cy="482600"/>
                      </a:xfrm>
                      <a:prstGeom prst="rect">
                        <a:avLst/>
                      </a:prstGeom>
                    </p:spPr>
                  </p:pic>
                </p:oleObj>
              </mc:Fallback>
            </mc:AlternateContent>
          </a:graphicData>
        </a:graphic>
      </p:graphicFrame>
    </p:spTree>
    <p:custDataLst>
      <p:tags r:id="rId26"/>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281555" cy="337185"/>
          </a:xfrm>
          <a:prstGeom prst="rect">
            <a:avLst/>
          </a:prstGeom>
          <a:noFill/>
        </p:spPr>
        <p:txBody>
          <a:bodyPr wrap="none" rtlCol="0" anchor="ctr" anchorCtr="0">
            <a:spAutoFit/>
          </a:bodyPr>
          <a:lstStyle/>
          <a:p>
            <a:pPr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1.1</a:t>
            </a:r>
            <a:r>
              <a:rPr lang="zh-CN" altLang="en-US" sz="1600" b="1" dirty="0">
                <a:solidFill>
                  <a:srgbClr val="F2B800"/>
                </a:solidFill>
                <a:effectLst/>
                <a:latin typeface="Kozuka Gothic Pro R" panose="020B0400000000000000" pitchFamily="34" charset="-128"/>
                <a:ea typeface="宋体" panose="02010600030101010101" pitchFamily="2" charset="-122"/>
              </a:rPr>
              <a:t>　二阶与三阶行列式</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二、三阶行列式</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3192145"/>
          </a:xfrm>
          <a:prstGeom prst="rect">
            <a:avLst/>
          </a:prstGeom>
          <a:noFill/>
        </p:spPr>
        <p:txBody>
          <a:bodyPr wrap="square" rtlCol="0">
            <a:spAutoFit/>
          </a:bodyPr>
          <a:lstStyle/>
          <a:p>
            <a:pPr algn="just">
              <a:lnSpc>
                <a:spcPct val="120000"/>
              </a:lnSpc>
              <a:spcBef>
                <a:spcPts val="0"/>
              </a:spcBef>
              <a:spcAft>
                <a:spcPts val="0"/>
              </a:spcAft>
            </a:pPr>
            <a:r>
              <a:rPr lang="zh-CN" altLang="zh-CN" sz="1400" dirty="0">
                <a:solidFill>
                  <a:schemeClr val="tx1">
                    <a:lumMod val="85000"/>
                    <a:lumOff val="15000"/>
                  </a:schemeClr>
                </a:solidFill>
                <a:latin typeface="宋体" panose="02010600030101010101" pitchFamily="2" charset="-122"/>
                <a:ea typeface="宋体" panose="02010600030101010101" pitchFamily="2" charset="-122"/>
              </a:rPr>
              <a:t>与二阶行列式类似，为了简单地表达三元线性方程组的解，引入三阶行列式</a:t>
            </a: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a:t>
            </a:r>
            <a:endParaRPr lang="en-US" altLang="zh-CN"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设有</a:t>
            </a: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9</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个数                排成三行三列的数表</a:t>
            </a: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引入记号</a:t>
            </a: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称为数表（</a:t>
            </a: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5</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）所确定的三阶行列式，且有</a:t>
            </a: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endParaRPr lang="zh-CN" altLang="en-US"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3" name="对象 2">
            <a:hlinkClick r:id="" action="ppaction://ole?verb="/>
          </p:cNvPr>
          <p:cNvGraphicFramePr>
            <a:graphicFrameLocks noChangeAspect="1"/>
          </p:cNvGraphicFramePr>
          <p:nvPr/>
        </p:nvGraphicFramePr>
        <p:xfrm>
          <a:off x="4026535" y="2892425"/>
          <a:ext cx="914400" cy="711200"/>
        </p:xfrm>
        <a:graphic>
          <a:graphicData uri="http://schemas.openxmlformats.org/presentationml/2006/ole">
            <mc:AlternateContent xmlns:mc="http://schemas.openxmlformats.org/markup-compatibility/2006">
              <mc:Choice xmlns:v="urn:schemas-microsoft-com:vml" Requires="v">
                <p:oleObj spid="_x0000_s1026" name="" r:id="rId1" imgW="914400" imgH="711200" progId="Equation.KSEE3">
                  <p:embed/>
                </p:oleObj>
              </mc:Choice>
              <mc:Fallback>
                <p:oleObj name="" r:id="rId1" imgW="914400" imgH="711200" progId="Equation.KSEE3">
                  <p:embed/>
                  <p:pic>
                    <p:nvPicPr>
                      <p:cNvPr id="0" name="图片 1025"/>
                      <p:cNvPicPr/>
                      <p:nvPr/>
                    </p:nvPicPr>
                    <p:blipFill>
                      <a:blip r:embed="rId2"/>
                      <a:stretch>
                        <a:fillRect/>
                      </a:stretch>
                    </p:blipFill>
                    <p:spPr>
                      <a:xfrm>
                        <a:off x="4026535" y="2892425"/>
                        <a:ext cx="914400" cy="711200"/>
                      </a:xfrm>
                      <a:prstGeom prst="rect">
                        <a:avLst/>
                      </a:prstGeom>
                    </p:spPr>
                  </p:pic>
                </p:oleObj>
              </mc:Fallback>
            </mc:AlternateContent>
          </a:graphicData>
        </a:graphic>
      </p:graphicFrame>
      <p:graphicFrame>
        <p:nvGraphicFramePr>
          <p:cNvPr id="17" name="对象 16">
            <a:hlinkClick r:id="" action="ppaction://ole?verb="/>
          </p:cNvPr>
          <p:cNvGraphicFramePr>
            <a:graphicFrameLocks noChangeAspect="1"/>
          </p:cNvGraphicFramePr>
          <p:nvPr/>
        </p:nvGraphicFramePr>
        <p:xfrm>
          <a:off x="1858646" y="1679575"/>
          <a:ext cx="1295400" cy="241300"/>
        </p:xfrm>
        <a:graphic>
          <a:graphicData uri="http://schemas.openxmlformats.org/presentationml/2006/ole">
            <mc:AlternateContent xmlns:mc="http://schemas.openxmlformats.org/markup-compatibility/2006">
              <mc:Choice xmlns:v="urn:schemas-microsoft-com:vml" Requires="v">
                <p:oleObj spid="_x0000_s18" name="" r:id="rId3" imgW="1295400" imgH="241300" progId="Equation.KSEE3">
                  <p:embed/>
                </p:oleObj>
              </mc:Choice>
              <mc:Fallback>
                <p:oleObj name="" r:id="rId3" imgW="1295400" imgH="241300" progId="Equation.KSEE3">
                  <p:embed/>
                  <p:pic>
                    <p:nvPicPr>
                      <p:cNvPr id="0" name="图片 1027"/>
                      <p:cNvPicPr/>
                      <p:nvPr/>
                    </p:nvPicPr>
                    <p:blipFill>
                      <a:blip r:embed="rId4"/>
                      <a:stretch>
                        <a:fillRect/>
                      </a:stretch>
                    </p:blipFill>
                    <p:spPr>
                      <a:xfrm>
                        <a:off x="1858646" y="1679575"/>
                        <a:ext cx="1295400" cy="241300"/>
                      </a:xfrm>
                      <a:prstGeom prst="rect">
                        <a:avLst/>
                      </a:prstGeom>
                    </p:spPr>
                  </p:pic>
                </p:oleObj>
              </mc:Fallback>
            </mc:AlternateContent>
          </a:graphicData>
        </a:graphic>
      </p:graphicFrame>
      <p:graphicFrame>
        <p:nvGraphicFramePr>
          <p:cNvPr id="35" name="对象 34">
            <a:hlinkClick r:id="" action="ppaction://ole?verb="/>
          </p:cNvPr>
          <p:cNvGraphicFramePr>
            <a:graphicFrameLocks noChangeAspect="1"/>
          </p:cNvGraphicFramePr>
          <p:nvPr/>
        </p:nvGraphicFramePr>
        <p:xfrm>
          <a:off x="4026535" y="2042160"/>
          <a:ext cx="3505200" cy="685800"/>
        </p:xfrm>
        <a:graphic>
          <a:graphicData uri="http://schemas.openxmlformats.org/presentationml/2006/ole">
            <mc:AlternateContent xmlns:mc="http://schemas.openxmlformats.org/markup-compatibility/2006">
              <mc:Choice xmlns:v="urn:schemas-microsoft-com:vml" Requires="v">
                <p:oleObj spid="_x0000_s36" name="" r:id="rId5" imgW="3505200" imgH="685800" progId="Equation.KSEE3">
                  <p:embed/>
                </p:oleObj>
              </mc:Choice>
              <mc:Fallback>
                <p:oleObj name="" r:id="rId5" imgW="3505200" imgH="685800" progId="Equation.KSEE3">
                  <p:embed/>
                  <p:pic>
                    <p:nvPicPr>
                      <p:cNvPr id="0" name="图片 1025"/>
                      <p:cNvPicPr/>
                      <p:nvPr/>
                    </p:nvPicPr>
                    <p:blipFill>
                      <a:blip r:embed="rId6"/>
                      <a:stretch>
                        <a:fillRect/>
                      </a:stretch>
                    </p:blipFill>
                    <p:spPr>
                      <a:xfrm>
                        <a:off x="4026535" y="2042160"/>
                        <a:ext cx="3505200" cy="685800"/>
                      </a:xfrm>
                      <a:prstGeom prst="rect">
                        <a:avLst/>
                      </a:prstGeom>
                    </p:spPr>
                  </p:pic>
                </p:oleObj>
              </mc:Fallback>
            </mc:AlternateContent>
          </a:graphicData>
        </a:graphic>
      </p:graphicFrame>
      <p:graphicFrame>
        <p:nvGraphicFramePr>
          <p:cNvPr id="2" name="对象 1">
            <a:hlinkClick r:id="" action="ppaction://ole?verb="/>
          </p:cNvPr>
          <p:cNvGraphicFramePr>
            <a:graphicFrameLocks noChangeAspect="1"/>
          </p:cNvGraphicFramePr>
          <p:nvPr/>
        </p:nvGraphicFramePr>
        <p:xfrm>
          <a:off x="1804035" y="4081145"/>
          <a:ext cx="5727700" cy="711200"/>
        </p:xfrm>
        <a:graphic>
          <a:graphicData uri="http://schemas.openxmlformats.org/presentationml/2006/ole">
            <mc:AlternateContent xmlns:mc="http://schemas.openxmlformats.org/markup-compatibility/2006">
              <mc:Choice xmlns:v="urn:schemas-microsoft-com:vml" Requires="v">
                <p:oleObj spid="_x0000_s2049" name="" r:id="rId7" imgW="5727700" imgH="711200" progId="Equation.KSEE3">
                  <p:embed/>
                </p:oleObj>
              </mc:Choice>
              <mc:Fallback>
                <p:oleObj name="" r:id="rId7" imgW="5727700" imgH="711200" progId="Equation.KSEE3">
                  <p:embed/>
                  <p:pic>
                    <p:nvPicPr>
                      <p:cNvPr id="0" name="图片 2048"/>
                      <p:cNvPicPr/>
                      <p:nvPr/>
                    </p:nvPicPr>
                    <p:blipFill>
                      <a:blip r:embed="rId8"/>
                      <a:stretch>
                        <a:fillRect/>
                      </a:stretch>
                    </p:blipFill>
                    <p:spPr>
                      <a:xfrm>
                        <a:off x="1804035" y="4081145"/>
                        <a:ext cx="5727700" cy="711200"/>
                      </a:xfrm>
                      <a:prstGeom prst="rect">
                        <a:avLst/>
                      </a:prstGeom>
                    </p:spPr>
                  </p:pic>
                </p:oleObj>
              </mc:Fallback>
            </mc:AlternateContent>
          </a:graphicData>
        </a:graphic>
      </p:graphicFrame>
    </p:spTree>
    <p:custDataLst>
      <p:tags r:id="rId9"/>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2281555" cy="337185"/>
          </a:xfrm>
          <a:prstGeom prst="rect">
            <a:avLst/>
          </a:prstGeom>
          <a:noFill/>
        </p:spPr>
        <p:txBody>
          <a:bodyPr wrap="none" rtlCol="0" anchor="ctr" anchorCtr="0">
            <a:spAutoFit/>
          </a:bodyPr>
          <a:lstStyle/>
          <a:p>
            <a:pPr fontAlgn="auto">
              <a:lnSpc>
                <a:spcPct val="100000"/>
              </a:lnSpc>
            </a:pPr>
            <a:r>
              <a:rPr lang="en-US" altLang="zh-CN" sz="1600" b="1" dirty="0">
                <a:solidFill>
                  <a:srgbClr val="F2B800"/>
                </a:solidFill>
                <a:effectLst/>
                <a:latin typeface="Kozuka Gothic Pro R" panose="020B0400000000000000" pitchFamily="34" charset="-128"/>
                <a:ea typeface="宋体" panose="02010600030101010101" pitchFamily="2" charset="-122"/>
              </a:rPr>
              <a:t>1.1</a:t>
            </a:r>
            <a:r>
              <a:rPr lang="zh-CN" altLang="en-US" sz="1600" b="1" dirty="0">
                <a:solidFill>
                  <a:srgbClr val="F2B800"/>
                </a:solidFill>
                <a:effectLst/>
                <a:latin typeface="Kozuka Gothic Pro R" panose="020B0400000000000000" pitchFamily="34" charset="-128"/>
                <a:ea typeface="宋体" panose="02010600030101010101" pitchFamily="2" charset="-122"/>
              </a:rPr>
              <a:t>　二阶与三阶行列式</a:t>
            </a:r>
            <a:endParaRPr lang="zh-CN" altLang="en-US" sz="1600" b="1" dirty="0">
              <a:solidFill>
                <a:srgbClr val="F2B800"/>
              </a:solidFill>
              <a:effectLst/>
              <a:latin typeface="Kozuka Gothic Pro R" panose="020B0400000000000000" pitchFamily="34" charset="-128"/>
              <a:ea typeface="宋体" panose="02010600030101010101" pitchFamily="2"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二、三阶行列式</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1124585"/>
          </a:xfrm>
          <a:prstGeom prst="rect">
            <a:avLst/>
          </a:prstGeom>
          <a:noFill/>
        </p:spPr>
        <p:txBody>
          <a:bodyPr wrap="square" rtlCol="0">
            <a:spAutoFit/>
          </a:bodyPr>
          <a:lstStyle/>
          <a:p>
            <a:pPr algn="just">
              <a:lnSpc>
                <a:spcPct val="120000"/>
              </a:lnSpc>
              <a:spcBef>
                <a:spcPts val="0"/>
              </a:spcBef>
              <a:spcAft>
                <a:spcPts val="0"/>
              </a:spcAft>
            </a:pPr>
            <a:r>
              <a:rPr altLang="zh-CN" sz="1400" dirty="0">
                <a:solidFill>
                  <a:schemeClr val="tx1">
                    <a:lumMod val="85000"/>
                    <a:lumOff val="15000"/>
                  </a:schemeClr>
                </a:solidFill>
                <a:latin typeface="宋体" panose="02010600030101010101" pitchFamily="2" charset="-122"/>
                <a:ea typeface="宋体" panose="02010600030101010101" pitchFamily="2" charset="-122"/>
              </a:rPr>
              <a:t>由（６）式右端可见，三阶行列式含６（３！）项，每一项均为自不同行、不同列的三个元素的乘积，再冠以正负号，其计算规律仍遵循对角线法则（图１</a:t>
            </a:r>
            <a:r>
              <a:rPr lang="en-US" sz="1400" dirty="0">
                <a:solidFill>
                  <a:schemeClr val="tx1">
                    <a:lumMod val="85000"/>
                    <a:lumOff val="15000"/>
                  </a:schemeClr>
                </a:solidFill>
                <a:latin typeface="宋体" panose="02010600030101010101" pitchFamily="2" charset="-122"/>
                <a:ea typeface="宋体" panose="02010600030101010101" pitchFamily="2" charset="-122"/>
              </a:rPr>
              <a:t>-</a:t>
            </a:r>
            <a:r>
              <a:rPr altLang="zh-CN" sz="1400" dirty="0">
                <a:solidFill>
                  <a:schemeClr val="tx1">
                    <a:lumMod val="85000"/>
                    <a:lumOff val="15000"/>
                  </a:schemeClr>
                </a:solidFill>
                <a:latin typeface="宋体" panose="02010600030101010101" pitchFamily="2" charset="-122"/>
                <a:ea typeface="宋体" panose="02010600030101010101" pitchFamily="2" charset="-122"/>
              </a:rPr>
              <a:t>１）：即每条实线（共三条）所连接的三个元素的乘积前面加上正号，每条虚线（共三条）所连接的三个元素的乘积前面加上负号（对角线法则同样适用于三阶行列式）．</a:t>
            </a:r>
            <a:endParaRPr altLang="zh-CN" sz="1400" dirty="0">
              <a:solidFill>
                <a:schemeClr val="tx1">
                  <a:lumMod val="85000"/>
                  <a:lumOff val="15000"/>
                </a:schemeClr>
              </a:solidFill>
              <a:latin typeface="宋体" panose="02010600030101010101" pitchFamily="2" charset="-122"/>
              <a:ea typeface="宋体" panose="02010600030101010101" pitchFamily="2" charset="-122"/>
            </a:endParaRPr>
          </a:p>
        </p:txBody>
      </p:sp>
      <p:pic>
        <p:nvPicPr>
          <p:cNvPr id="4" name="图片 3"/>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297555" y="2668270"/>
            <a:ext cx="2548699" cy="1800013"/>
          </a:xfrm>
          <a:prstGeom prst="rect">
            <a:avLst/>
          </a:prstGeom>
        </p:spPr>
      </p:pic>
    </p:spTree>
    <p:custDataLst>
      <p:tags r:id="rId2"/>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169862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n </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阶行列式</a:t>
            </a:r>
            <a:endPar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一、排列与逆序</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1060450"/>
          </a:xfrm>
          <a:prstGeom prst="rect">
            <a:avLst/>
          </a:prstGeom>
          <a:noFill/>
        </p:spPr>
        <p:txBody>
          <a:bodyPr wrap="square" rtlCol="0">
            <a:spAutoFit/>
          </a:bodyPr>
          <a:lstStyle/>
          <a:p>
            <a:pPr algn="just">
              <a:lnSpc>
                <a:spcPct val="150000"/>
              </a:lnSpc>
              <a:spcBef>
                <a:spcPts val="0"/>
              </a:spcBef>
              <a:spcAft>
                <a:spcPts val="0"/>
              </a:spcAft>
            </a:pPr>
            <a:r>
              <a:rPr sz="1400" b="1" dirty="0">
                <a:solidFill>
                  <a:schemeClr val="tx1">
                    <a:lumMod val="85000"/>
                    <a:lumOff val="15000"/>
                  </a:schemeClr>
                </a:solidFill>
                <a:latin typeface="宋体" panose="02010600030101010101" pitchFamily="2" charset="-122"/>
                <a:ea typeface="宋体" panose="02010600030101010101" pitchFamily="2" charset="-122"/>
              </a:rPr>
              <a:t>定义１</a:t>
            </a:r>
            <a:r>
              <a:rPr sz="1400" dirty="0">
                <a:solidFill>
                  <a:schemeClr val="tx1">
                    <a:lumMod val="85000"/>
                    <a:lumOff val="15000"/>
                  </a:schemeClr>
                </a:solidFill>
                <a:latin typeface="宋体" panose="02010600030101010101" pitchFamily="2" charset="-122"/>
                <a:ea typeface="宋体" panose="02010600030101010101" pitchFamily="2" charset="-122"/>
              </a:rPr>
              <a:t>　若在某个</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阶排列</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中，有较大的数排在较小的数的前面，则这两个数构成一个逆序．一个</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阶排列中逆序的总数称为它的逆序数，记作</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逆序数是奇数的排列称为奇排列；逆序数是偶数的排列称为偶排列．</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2" name="对象 1">
            <a:hlinkClick r:id="" action="ppaction://ole?verb="/>
          </p:cNvPr>
          <p:cNvGraphicFramePr>
            <a:graphicFrameLocks noChangeAspect="1"/>
          </p:cNvGraphicFramePr>
          <p:nvPr/>
        </p:nvGraphicFramePr>
        <p:xfrm>
          <a:off x="2468880" y="1561465"/>
          <a:ext cx="127000" cy="139700"/>
        </p:xfrm>
        <a:graphic>
          <a:graphicData uri="http://schemas.openxmlformats.org/presentationml/2006/ole">
            <mc:AlternateContent xmlns:mc="http://schemas.openxmlformats.org/markup-compatibility/2006">
              <mc:Choice xmlns:v="urn:schemas-microsoft-com:vml" Requires="v">
                <p:oleObj spid="_x0000_s3073" name="" r:id="rId1" imgW="127000" imgH="139700" progId="Equation.KSEE3">
                  <p:embed/>
                </p:oleObj>
              </mc:Choice>
              <mc:Fallback>
                <p:oleObj name="" r:id="rId1" imgW="127000" imgH="139700" progId="Equation.KSEE3">
                  <p:embed/>
                  <p:pic>
                    <p:nvPicPr>
                      <p:cNvPr id="0" name="图片 3072"/>
                      <p:cNvPicPr/>
                      <p:nvPr/>
                    </p:nvPicPr>
                    <p:blipFill>
                      <a:blip r:embed="rId2"/>
                      <a:stretch>
                        <a:fillRect/>
                      </a:stretch>
                    </p:blipFill>
                    <p:spPr>
                      <a:xfrm>
                        <a:off x="2468880" y="1561465"/>
                        <a:ext cx="127000" cy="139700"/>
                      </a:xfrm>
                      <a:prstGeom prst="rect">
                        <a:avLst/>
                      </a:prstGeom>
                    </p:spPr>
                  </p:pic>
                </p:oleObj>
              </mc:Fallback>
            </mc:AlternateContent>
          </a:graphicData>
        </a:graphic>
      </p:graphicFrame>
      <p:graphicFrame>
        <p:nvGraphicFramePr>
          <p:cNvPr id="3" name="对象 2">
            <a:hlinkClick r:id="" action="ppaction://ole?verb="/>
          </p:cNvPr>
          <p:cNvGraphicFramePr>
            <a:graphicFrameLocks noChangeAspect="1"/>
          </p:cNvGraphicFramePr>
          <p:nvPr/>
        </p:nvGraphicFramePr>
        <p:xfrm>
          <a:off x="3198495" y="1472565"/>
          <a:ext cx="660400" cy="228600"/>
        </p:xfrm>
        <a:graphic>
          <a:graphicData uri="http://schemas.openxmlformats.org/presentationml/2006/ole">
            <mc:AlternateContent xmlns:mc="http://schemas.openxmlformats.org/markup-compatibility/2006">
              <mc:Choice xmlns:v="urn:schemas-microsoft-com:vml" Requires="v">
                <p:oleObj spid="_x0000_s3073" name="" r:id="rId3" imgW="660400" imgH="228600" progId="Equation.KSEE3">
                  <p:embed/>
                </p:oleObj>
              </mc:Choice>
              <mc:Fallback>
                <p:oleObj name="" r:id="rId3" imgW="660400" imgH="228600" progId="Equation.KSEE3">
                  <p:embed/>
                  <p:pic>
                    <p:nvPicPr>
                      <p:cNvPr id="0" name="图片 3072"/>
                      <p:cNvPicPr/>
                      <p:nvPr/>
                    </p:nvPicPr>
                    <p:blipFill>
                      <a:blip r:embed="rId4"/>
                      <a:stretch>
                        <a:fillRect/>
                      </a:stretch>
                    </p:blipFill>
                    <p:spPr>
                      <a:xfrm>
                        <a:off x="3198495" y="1472565"/>
                        <a:ext cx="660400" cy="228600"/>
                      </a:xfrm>
                      <a:prstGeom prst="rect">
                        <a:avLst/>
                      </a:prstGeom>
                    </p:spPr>
                  </p:pic>
                </p:oleObj>
              </mc:Fallback>
            </mc:AlternateContent>
          </a:graphicData>
        </a:graphic>
      </p:graphicFrame>
      <p:graphicFrame>
        <p:nvGraphicFramePr>
          <p:cNvPr id="5" name="对象 4">
            <a:hlinkClick r:id="" action="ppaction://ole?verb="/>
          </p:cNvPr>
          <p:cNvGraphicFramePr>
            <a:graphicFrameLocks noChangeAspect="1"/>
          </p:cNvGraphicFramePr>
          <p:nvPr/>
        </p:nvGraphicFramePr>
        <p:xfrm>
          <a:off x="2270760" y="1837690"/>
          <a:ext cx="127000" cy="139700"/>
        </p:xfrm>
        <a:graphic>
          <a:graphicData uri="http://schemas.openxmlformats.org/presentationml/2006/ole">
            <mc:AlternateContent xmlns:mc="http://schemas.openxmlformats.org/markup-compatibility/2006">
              <mc:Choice xmlns:v="urn:schemas-microsoft-com:vml" Requires="v">
                <p:oleObj spid="_x0000_s6" name="" r:id="rId5" imgW="127000" imgH="139700" progId="Equation.KSEE3">
                  <p:embed/>
                </p:oleObj>
              </mc:Choice>
              <mc:Fallback>
                <p:oleObj name="" r:id="rId5" imgW="127000" imgH="139700" progId="Equation.KSEE3">
                  <p:embed/>
                  <p:pic>
                    <p:nvPicPr>
                      <p:cNvPr id="0" name="图片 3072"/>
                      <p:cNvPicPr/>
                      <p:nvPr/>
                    </p:nvPicPr>
                    <p:blipFill>
                      <a:blip r:embed="rId2"/>
                      <a:stretch>
                        <a:fillRect/>
                      </a:stretch>
                    </p:blipFill>
                    <p:spPr>
                      <a:xfrm>
                        <a:off x="2270760" y="1837690"/>
                        <a:ext cx="127000" cy="139700"/>
                      </a:xfrm>
                      <a:prstGeom prst="rect">
                        <a:avLst/>
                      </a:prstGeom>
                    </p:spPr>
                  </p:pic>
                </p:oleObj>
              </mc:Fallback>
            </mc:AlternateContent>
          </a:graphicData>
        </a:graphic>
      </p:graphicFrame>
      <p:graphicFrame>
        <p:nvGraphicFramePr>
          <p:cNvPr id="7" name="对象 6">
            <a:hlinkClick r:id="" action="ppaction://ole?verb="/>
          </p:cNvPr>
          <p:cNvGraphicFramePr>
            <a:graphicFrameLocks noChangeAspect="1"/>
          </p:cNvGraphicFramePr>
          <p:nvPr/>
        </p:nvGraphicFramePr>
        <p:xfrm>
          <a:off x="5851525" y="1793240"/>
          <a:ext cx="838200" cy="228600"/>
        </p:xfrm>
        <a:graphic>
          <a:graphicData uri="http://schemas.openxmlformats.org/presentationml/2006/ole">
            <mc:AlternateContent xmlns:mc="http://schemas.openxmlformats.org/markup-compatibility/2006">
              <mc:Choice xmlns:v="urn:schemas-microsoft-com:vml" Requires="v">
                <p:oleObj spid="_x0000_s8" name="" r:id="rId6" imgW="838200" imgH="228600" progId="Equation.KSEE3">
                  <p:embed/>
                </p:oleObj>
              </mc:Choice>
              <mc:Fallback>
                <p:oleObj name="" r:id="rId6" imgW="838200" imgH="228600" progId="Equation.KSEE3">
                  <p:embed/>
                  <p:pic>
                    <p:nvPicPr>
                      <p:cNvPr id="0" name="图片 3072"/>
                      <p:cNvPicPr/>
                      <p:nvPr/>
                    </p:nvPicPr>
                    <p:blipFill>
                      <a:blip r:embed="rId7"/>
                      <a:stretch>
                        <a:fillRect/>
                      </a:stretch>
                    </p:blipFill>
                    <p:spPr>
                      <a:xfrm>
                        <a:off x="5851525" y="1793240"/>
                        <a:ext cx="838200" cy="228600"/>
                      </a:xfrm>
                      <a:prstGeom prst="rect">
                        <a:avLst/>
                      </a:prstGeom>
                    </p:spPr>
                  </p:pic>
                </p:oleObj>
              </mc:Fallback>
            </mc:AlternateContent>
          </a:graphicData>
        </a:graphic>
      </p:graphicFrame>
      <p:pic>
        <p:nvPicPr>
          <p:cNvPr id="9" name="图片 8"/>
          <p:cNvPicPr>
            <a:picLocks noChangeAspect="1"/>
          </p:cNvPicPr>
          <p:nvPr/>
        </p:nvPicPr>
        <p:blipFill>
          <a:blip r:embed="rId8">
            <a:clrChange>
              <a:clrFrom>
                <a:srgbClr val="FFFFFF">
                  <a:alpha val="100000"/>
                </a:srgbClr>
              </a:clrFrom>
              <a:clrTo>
                <a:srgbClr val="FFFFFF">
                  <a:alpha val="100000"/>
                  <a:alpha val="0"/>
                </a:srgbClr>
              </a:clrTo>
            </a:clrChange>
          </a:blip>
          <a:stretch>
            <a:fillRect/>
          </a:stretch>
        </p:blipFill>
        <p:spPr>
          <a:xfrm>
            <a:off x="728345" y="2502535"/>
            <a:ext cx="7560056" cy="2220867"/>
          </a:xfrm>
          <a:prstGeom prst="rect">
            <a:avLst/>
          </a:prstGeom>
        </p:spPr>
      </p:pic>
    </p:spTree>
    <p:custDataLst>
      <p:tags r:id="rId9"/>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169862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n </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阶行列式</a:t>
            </a:r>
            <a:endPar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二、ｎ阶行列式</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3580765"/>
          </a:xfrm>
          <a:prstGeom prst="rect">
            <a:avLst/>
          </a:prstGeom>
          <a:noFill/>
        </p:spPr>
        <p:txBody>
          <a:bodyPr wrap="square" rtlCol="0">
            <a:spAutoFit/>
          </a:bodyPr>
          <a:lstStyle/>
          <a:p>
            <a:pPr algn="just">
              <a:lnSpc>
                <a:spcPct val="15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先来研究二阶行列式、三阶行列式的结构：</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容易看出：</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（１）二阶行列式表示的代数和的每一项都是取自不同行不同列的两个数的乘积，每一项除符号外可以写成</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（这里行标按自然序排列，列标是一个二阶排列）．</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（２）当列标</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取遍所有的二阶排列</a:t>
            </a:r>
            <a:r>
              <a:rPr lang="zh-CN" sz="1400" dirty="0">
                <a:solidFill>
                  <a:schemeClr val="tx1">
                    <a:lumMod val="85000"/>
                    <a:lumOff val="15000"/>
                  </a:schemeClr>
                </a:solidFill>
                <a:latin typeface="宋体" panose="02010600030101010101" pitchFamily="2" charset="-122"/>
                <a:ea typeface="宋体" panose="02010600030101010101" pitchFamily="2" charset="-122"/>
              </a:rPr>
              <a:t>（</a:t>
            </a: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12</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a:t>
            </a: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21</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a:t>
            </a:r>
            <a:r>
              <a:rPr sz="1400" dirty="0">
                <a:solidFill>
                  <a:schemeClr val="tx1">
                    <a:lumMod val="85000"/>
                    <a:lumOff val="15000"/>
                  </a:schemeClr>
                </a:solidFill>
                <a:latin typeface="宋体" panose="02010600030101010101" pitchFamily="2" charset="-122"/>
                <a:ea typeface="宋体" panose="02010600030101010101" pitchFamily="2" charset="-122"/>
              </a:rPr>
              <a:t>时，就得到二阶行列式的所有的项，</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共</a:t>
            </a:r>
            <a:r>
              <a:rPr lang="en-US" sz="1400" dirty="0">
                <a:solidFill>
                  <a:schemeClr val="tx1">
                    <a:lumMod val="85000"/>
                    <a:lumOff val="15000"/>
                  </a:schemeClr>
                </a:solidFill>
                <a:latin typeface="宋体" panose="02010600030101010101" pitchFamily="2" charset="-122"/>
                <a:ea typeface="宋体" panose="02010600030101010101" pitchFamily="2" charset="-122"/>
              </a:rPr>
              <a:t>2!</a:t>
            </a:r>
            <a:r>
              <a:rPr sz="1400" dirty="0">
                <a:solidFill>
                  <a:schemeClr val="tx1">
                    <a:lumMod val="85000"/>
                    <a:lumOff val="15000"/>
                  </a:schemeClr>
                </a:solidFill>
                <a:latin typeface="宋体" panose="02010600030101010101" pitchFamily="2" charset="-122"/>
                <a:ea typeface="宋体" panose="02010600030101010101" pitchFamily="2" charset="-122"/>
              </a:rPr>
              <a:t>＝</a:t>
            </a:r>
            <a:r>
              <a:rPr lang="en-US" sz="1400" dirty="0">
                <a:solidFill>
                  <a:schemeClr val="tx1">
                    <a:lumMod val="85000"/>
                    <a:lumOff val="15000"/>
                  </a:schemeClr>
                </a:solidFill>
                <a:latin typeface="宋体" panose="02010600030101010101" pitchFamily="2" charset="-122"/>
                <a:ea typeface="宋体" panose="02010600030101010101" pitchFamily="2" charset="-122"/>
              </a:rPr>
              <a:t>2</a:t>
            </a:r>
            <a:r>
              <a:rPr sz="1400" dirty="0">
                <a:solidFill>
                  <a:schemeClr val="tx1">
                    <a:lumMod val="85000"/>
                    <a:lumOff val="15000"/>
                  </a:schemeClr>
                </a:solidFill>
                <a:latin typeface="宋体" panose="02010600030101010101" pitchFamily="2" charset="-122"/>
                <a:ea typeface="宋体" panose="02010600030101010101" pitchFamily="2" charset="-122"/>
              </a:rPr>
              <a:t>项．</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2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（３）每一项的符号是：当这一项的行标按自然序排列时，如果对应的列标构成的排列是偶排列则该项取正号，是奇排列则该项取负号．</a:t>
            </a:r>
            <a:endParaRPr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10" name="对象 9">
            <a:hlinkClick r:id="" action="ppaction://ole?verb="/>
          </p:cNvPr>
          <p:cNvGraphicFramePr>
            <a:graphicFrameLocks noChangeAspect="1"/>
          </p:cNvGraphicFramePr>
          <p:nvPr/>
        </p:nvGraphicFramePr>
        <p:xfrm>
          <a:off x="3701415" y="1760855"/>
          <a:ext cx="1739900" cy="482600"/>
        </p:xfrm>
        <a:graphic>
          <a:graphicData uri="http://schemas.openxmlformats.org/presentationml/2006/ole">
            <mc:AlternateContent xmlns:mc="http://schemas.openxmlformats.org/markup-compatibility/2006">
              <mc:Choice xmlns:v="urn:schemas-microsoft-com:vml" Requires="v">
                <p:oleObj spid="_x0000_s4097" name="" r:id="rId1" imgW="1739900" imgH="482600" progId="Equation.KSEE3">
                  <p:embed/>
                </p:oleObj>
              </mc:Choice>
              <mc:Fallback>
                <p:oleObj name="" r:id="rId1" imgW="1739900" imgH="482600" progId="Equation.KSEE3">
                  <p:embed/>
                  <p:pic>
                    <p:nvPicPr>
                      <p:cNvPr id="0" name="图片 4096"/>
                      <p:cNvPicPr/>
                      <p:nvPr/>
                    </p:nvPicPr>
                    <p:blipFill>
                      <a:blip r:embed="rId2"/>
                      <a:stretch>
                        <a:fillRect/>
                      </a:stretch>
                    </p:blipFill>
                    <p:spPr>
                      <a:xfrm>
                        <a:off x="3701415" y="1760855"/>
                        <a:ext cx="1739900" cy="482600"/>
                      </a:xfrm>
                      <a:prstGeom prst="rect">
                        <a:avLst/>
                      </a:prstGeom>
                    </p:spPr>
                  </p:pic>
                </p:oleObj>
              </mc:Fallback>
            </mc:AlternateContent>
          </a:graphicData>
        </a:graphic>
      </p:graphicFrame>
      <p:graphicFrame>
        <p:nvGraphicFramePr>
          <p:cNvPr id="11" name="对象 10">
            <a:hlinkClick r:id="" action="ppaction://ole?verb="/>
          </p:cNvPr>
          <p:cNvGraphicFramePr>
            <a:graphicFrameLocks noChangeAspect="1"/>
          </p:cNvGraphicFramePr>
          <p:nvPr/>
        </p:nvGraphicFramePr>
        <p:xfrm>
          <a:off x="2076450" y="2295525"/>
          <a:ext cx="4991100" cy="711200"/>
        </p:xfrm>
        <a:graphic>
          <a:graphicData uri="http://schemas.openxmlformats.org/presentationml/2006/ole">
            <mc:AlternateContent xmlns:mc="http://schemas.openxmlformats.org/markup-compatibility/2006">
              <mc:Choice xmlns:v="urn:schemas-microsoft-com:vml" Requires="v">
                <p:oleObj spid="_x0000_s4098" name="" r:id="rId3" imgW="4991100" imgH="711200" progId="Equation.KSEE3">
                  <p:embed/>
                </p:oleObj>
              </mc:Choice>
              <mc:Fallback>
                <p:oleObj name="" r:id="rId3" imgW="4991100" imgH="711200" progId="Equation.KSEE3">
                  <p:embed/>
                  <p:pic>
                    <p:nvPicPr>
                      <p:cNvPr id="0" name="图片 4097"/>
                      <p:cNvPicPr/>
                      <p:nvPr/>
                    </p:nvPicPr>
                    <p:blipFill>
                      <a:blip r:embed="rId4"/>
                      <a:stretch>
                        <a:fillRect/>
                      </a:stretch>
                    </p:blipFill>
                    <p:spPr>
                      <a:xfrm>
                        <a:off x="2076450" y="2295525"/>
                        <a:ext cx="4991100" cy="711200"/>
                      </a:xfrm>
                      <a:prstGeom prst="rect">
                        <a:avLst/>
                      </a:prstGeom>
                    </p:spPr>
                  </p:pic>
                </p:oleObj>
              </mc:Fallback>
            </mc:AlternateContent>
          </a:graphicData>
        </a:graphic>
      </p:graphicFrame>
      <p:graphicFrame>
        <p:nvGraphicFramePr>
          <p:cNvPr id="12" name="对象 11">
            <a:hlinkClick r:id="" action="ppaction://ole?verb="/>
          </p:cNvPr>
          <p:cNvGraphicFramePr>
            <a:graphicFrameLocks noChangeAspect="1"/>
          </p:cNvGraphicFramePr>
          <p:nvPr/>
        </p:nvGraphicFramePr>
        <p:xfrm>
          <a:off x="2320925" y="3585845"/>
          <a:ext cx="482600" cy="241300"/>
        </p:xfrm>
        <a:graphic>
          <a:graphicData uri="http://schemas.openxmlformats.org/presentationml/2006/ole">
            <mc:AlternateContent xmlns:mc="http://schemas.openxmlformats.org/markup-compatibility/2006">
              <mc:Choice xmlns:v="urn:schemas-microsoft-com:vml" Requires="v">
                <p:oleObj spid="_x0000_s4099" name="" r:id="rId5" imgW="482600" imgH="241300" progId="Equation.KSEE3">
                  <p:embed/>
                </p:oleObj>
              </mc:Choice>
              <mc:Fallback>
                <p:oleObj name="" r:id="rId5" imgW="482600" imgH="241300" progId="Equation.KSEE3">
                  <p:embed/>
                  <p:pic>
                    <p:nvPicPr>
                      <p:cNvPr id="0" name="图片 4098"/>
                      <p:cNvPicPr/>
                      <p:nvPr/>
                    </p:nvPicPr>
                    <p:blipFill>
                      <a:blip r:embed="rId6"/>
                      <a:stretch>
                        <a:fillRect/>
                      </a:stretch>
                    </p:blipFill>
                    <p:spPr>
                      <a:xfrm>
                        <a:off x="2320925" y="3585845"/>
                        <a:ext cx="482600" cy="241300"/>
                      </a:xfrm>
                      <a:prstGeom prst="rect">
                        <a:avLst/>
                      </a:prstGeom>
                    </p:spPr>
                  </p:pic>
                </p:oleObj>
              </mc:Fallback>
            </mc:AlternateContent>
          </a:graphicData>
        </a:graphic>
      </p:graphicFrame>
      <p:graphicFrame>
        <p:nvGraphicFramePr>
          <p:cNvPr id="13" name="对象 12">
            <a:hlinkClick r:id="" action="ppaction://ole?verb="/>
          </p:cNvPr>
          <p:cNvGraphicFramePr>
            <a:graphicFrameLocks noChangeAspect="1"/>
          </p:cNvGraphicFramePr>
          <p:nvPr/>
        </p:nvGraphicFramePr>
        <p:xfrm>
          <a:off x="2114550" y="3848100"/>
          <a:ext cx="393700" cy="215900"/>
        </p:xfrm>
        <a:graphic>
          <a:graphicData uri="http://schemas.openxmlformats.org/presentationml/2006/ole">
            <mc:AlternateContent xmlns:mc="http://schemas.openxmlformats.org/markup-compatibility/2006">
              <mc:Choice xmlns:v="urn:schemas-microsoft-com:vml" Requires="v">
                <p:oleObj spid="_x0000_s4100" name="" r:id="rId7" imgW="393700" imgH="215900" progId="Equation.KSEE3">
                  <p:embed/>
                </p:oleObj>
              </mc:Choice>
              <mc:Fallback>
                <p:oleObj name="" r:id="rId7" imgW="393700" imgH="215900" progId="Equation.KSEE3">
                  <p:embed/>
                  <p:pic>
                    <p:nvPicPr>
                      <p:cNvPr id="0" name="图片 4099"/>
                      <p:cNvPicPr/>
                      <p:nvPr/>
                    </p:nvPicPr>
                    <p:blipFill>
                      <a:blip r:embed="rId8"/>
                      <a:stretch>
                        <a:fillRect/>
                      </a:stretch>
                    </p:blipFill>
                    <p:spPr>
                      <a:xfrm>
                        <a:off x="2114550" y="3848100"/>
                        <a:ext cx="393700" cy="215900"/>
                      </a:xfrm>
                      <a:prstGeom prst="rect">
                        <a:avLst/>
                      </a:prstGeom>
                    </p:spPr>
                  </p:pic>
                </p:oleObj>
              </mc:Fallback>
            </mc:AlternateContent>
          </a:graphicData>
        </a:graphic>
      </p:graphicFrame>
    </p:spTree>
    <p:custDataLst>
      <p:tags r:id="rId9"/>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接连接符 9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646880" y="255207"/>
            <a:ext cx="274777" cy="274777"/>
          </a:xfrm>
          <a:prstGeom prst="ellipse">
            <a:avLst/>
          </a:prstGeom>
          <a:solidFill>
            <a:srgbClr val="6BA42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fontAlgn="auto">
              <a:lnSpc>
                <a:spcPct val="100000"/>
              </a:lnSpc>
            </a:pPr>
            <a:endParaRPr lang="zh-CN" altLang="en-US"/>
          </a:p>
        </p:txBody>
      </p:sp>
      <p:sp>
        <p:nvSpPr>
          <p:cNvPr id="106" name="TextBox 105"/>
          <p:cNvSpPr txBox="1"/>
          <p:nvPr/>
        </p:nvSpPr>
        <p:spPr>
          <a:xfrm>
            <a:off x="908957" y="193205"/>
            <a:ext cx="1059180" cy="398780"/>
          </a:xfrm>
          <a:prstGeom prst="rect">
            <a:avLst/>
          </a:prstGeom>
          <a:noFill/>
        </p:spPr>
        <p:txBody>
          <a:bodyPr wrap="none" rtlCol="0" anchor="ctr" anchorCtr="0">
            <a:spAutoFit/>
          </a:bodyPr>
          <a:lstStyle/>
          <a:p>
            <a:pPr fontAlgn="auto">
              <a:lnSpc>
                <a:spcPct val="100000"/>
              </a:lnSpc>
            </a:pPr>
            <a:r>
              <a:rPr lang="zh-CN" altLang="en-US" sz="2000" b="1" spc="300" dirty="0">
                <a:latin typeface="微软雅黑" panose="020B0503020204020204" pitchFamily="34" charset="-122"/>
                <a:ea typeface="微软雅黑" panose="020B0503020204020204" pitchFamily="34" charset="-122"/>
              </a:rPr>
              <a:t>第一章</a:t>
            </a:r>
            <a:endParaRPr lang="zh-CN" altLang="en-US" sz="2000" b="1" spc="300" dirty="0">
              <a:latin typeface="微软雅黑" panose="020B0503020204020204" pitchFamily="34" charset="-122"/>
              <a:ea typeface="微软雅黑" panose="020B0503020204020204" pitchFamily="34" charset="-122"/>
            </a:endParaRPr>
          </a:p>
        </p:txBody>
      </p:sp>
      <p:sp>
        <p:nvSpPr>
          <p:cNvPr id="107" name="TextBox 106"/>
          <p:cNvSpPr txBox="1"/>
          <p:nvPr/>
        </p:nvSpPr>
        <p:spPr>
          <a:xfrm>
            <a:off x="2160085" y="224002"/>
            <a:ext cx="1698625" cy="337185"/>
          </a:xfrm>
          <a:prstGeom prst="rect">
            <a:avLst/>
          </a:prstGeom>
          <a:noFill/>
        </p:spPr>
        <p:txBody>
          <a:bodyPr wrap="none" rtlCol="0" anchor="ctr" anchorCtr="0">
            <a:spAutoFit/>
          </a:bodyPr>
          <a:lstStyle/>
          <a:p>
            <a:pPr algn="l" fontAlgn="auto">
              <a:lnSpc>
                <a:spcPct val="100000"/>
              </a:lnSpc>
            </a:pP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n </a:t>
            </a:r>
            <a:r>
              <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rPr>
              <a:t>阶行列式</a:t>
            </a:r>
            <a:endParaRPr lang="zh-CN" altLang="en-US" sz="1600" b="1" dirty="0">
              <a:solidFill>
                <a:srgbClr val="F2B800"/>
              </a:solidFill>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08" name="直接连接符 107"/>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08685" y="880745"/>
            <a:ext cx="7380054" cy="368300"/>
          </a:xfrm>
          <a:prstGeom prst="rect">
            <a:avLst/>
          </a:prstGeom>
          <a:noFill/>
        </p:spPr>
        <p:txBody>
          <a:bodyPr wrap="square" rtlCol="0">
            <a:spAutoFit/>
          </a:bodyPr>
          <a:lstStyle/>
          <a:p>
            <a:r>
              <a:rPr lang="zh-CN" altLang="en-US" b="1" dirty="0">
                <a:solidFill>
                  <a:srgbClr val="6BA42C"/>
                </a:solidFill>
                <a:latin typeface="微软雅黑" panose="020B0503020204020204" pitchFamily="34" charset="-122"/>
                <a:ea typeface="微软雅黑" panose="020B0503020204020204" pitchFamily="34" charset="-122"/>
              </a:rPr>
              <a:t>二、ｎ阶行列式</a:t>
            </a:r>
            <a:endParaRPr lang="zh-CN" altLang="en-US" b="1" dirty="0">
              <a:solidFill>
                <a:srgbClr val="6BA42C"/>
              </a:solidFill>
              <a:latin typeface="微软雅黑" panose="020B0503020204020204" pitchFamily="34" charset="-122"/>
              <a:ea typeface="微软雅黑" panose="020B0503020204020204" pitchFamily="34" charset="-122"/>
            </a:endParaRPr>
          </a:p>
        </p:txBody>
      </p:sp>
      <p:sp>
        <p:nvSpPr>
          <p:cNvPr id="149" name="TextBox 148"/>
          <p:cNvSpPr txBox="1"/>
          <p:nvPr/>
        </p:nvSpPr>
        <p:spPr>
          <a:xfrm>
            <a:off x="922020" y="1346835"/>
            <a:ext cx="7380054" cy="2999740"/>
          </a:xfrm>
          <a:prstGeom prst="rect">
            <a:avLst/>
          </a:prstGeom>
          <a:noFill/>
        </p:spPr>
        <p:txBody>
          <a:bodyPr wrap="square" rtlCol="0">
            <a:spAutoFit/>
          </a:bodyPr>
          <a:lstStyle/>
          <a:p>
            <a:pPr algn="just">
              <a:lnSpc>
                <a:spcPct val="150000"/>
              </a:lnSpc>
              <a:spcBef>
                <a:spcPts val="0"/>
              </a:spcBef>
              <a:spcAft>
                <a:spcPts val="0"/>
              </a:spcAft>
            </a:pPr>
            <a:r>
              <a:rPr sz="1400" b="1" dirty="0">
                <a:solidFill>
                  <a:schemeClr val="tx1">
                    <a:lumMod val="85000"/>
                    <a:lumOff val="15000"/>
                  </a:schemeClr>
                </a:solidFill>
                <a:latin typeface="宋体" panose="02010600030101010101" pitchFamily="2" charset="-122"/>
                <a:ea typeface="宋体" panose="02010600030101010101" pitchFamily="2" charset="-122"/>
              </a:rPr>
              <a:t>定义</a:t>
            </a:r>
            <a:r>
              <a:rPr lang="en-US" sz="1400" b="1" dirty="0">
                <a:solidFill>
                  <a:schemeClr val="tx1">
                    <a:lumMod val="85000"/>
                    <a:lumOff val="15000"/>
                  </a:schemeClr>
                </a:solidFill>
                <a:latin typeface="微软雅黑" panose="020B0503020204020204" pitchFamily="34" charset="-122"/>
                <a:ea typeface="微软雅黑" panose="020B0503020204020204" pitchFamily="34" charset="-122"/>
              </a:rPr>
              <a:t>2</a:t>
            </a:r>
            <a:r>
              <a:rPr sz="1400" dirty="0">
                <a:solidFill>
                  <a:schemeClr val="tx1">
                    <a:lumMod val="85000"/>
                    <a:lumOff val="15000"/>
                  </a:schemeClr>
                </a:solidFill>
                <a:latin typeface="宋体" panose="02010600030101010101" pitchFamily="2" charset="-122"/>
                <a:ea typeface="宋体" panose="02010600030101010101" pitchFamily="2" charset="-122"/>
              </a:rPr>
              <a:t>　设有</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个数</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排成</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行（横排为行）</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列（纵排为列），组成的符号</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lang="en-US" altLang="zh-CN" sz="1400" dirty="0">
                <a:solidFill>
                  <a:schemeClr val="tx1">
                    <a:lumMod val="85000"/>
                    <a:lumOff val="15000"/>
                  </a:schemeClr>
                </a:solidFill>
                <a:latin typeface="宋体" panose="02010600030101010101" pitchFamily="2" charset="-122"/>
                <a:ea typeface="宋体" panose="02010600030101010101" pitchFamily="2" charset="-122"/>
              </a:rPr>
              <a:t>1</a:t>
            </a:r>
            <a:r>
              <a:rPr lang="zh-CN" altLang="en-US" sz="1400" dirty="0">
                <a:solidFill>
                  <a:schemeClr val="tx1">
                    <a:lumMod val="85000"/>
                    <a:lumOff val="15000"/>
                  </a:schemeClr>
                </a:solidFill>
                <a:latin typeface="宋体" panose="02010600030101010101" pitchFamily="2" charset="-122"/>
                <a:ea typeface="宋体" panose="02010600030101010101" pitchFamily="2" charset="-122"/>
              </a:rPr>
              <a:t>）</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称为</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阶行列式．它表示一个算式，这个算式是所有可能取自不同行不同列的</a:t>
            </a:r>
            <a:r>
              <a:rPr lang="zh-CN" sz="1400" dirty="0">
                <a:solidFill>
                  <a:schemeClr val="tx1">
                    <a:lumMod val="85000"/>
                    <a:lumOff val="15000"/>
                  </a:schemeClr>
                </a:solidFill>
                <a:latin typeface="宋体" panose="02010600030101010101" pitchFamily="2" charset="-122"/>
                <a:ea typeface="宋体" panose="02010600030101010101" pitchFamily="2" charset="-122"/>
              </a:rPr>
              <a:t>　</a:t>
            </a:r>
            <a:r>
              <a:rPr sz="1400" dirty="0">
                <a:solidFill>
                  <a:schemeClr val="tx1">
                    <a:lumMod val="85000"/>
                    <a:lumOff val="15000"/>
                  </a:schemeClr>
                </a:solidFill>
                <a:latin typeface="宋体" panose="02010600030101010101" pitchFamily="2" charset="-122"/>
                <a:ea typeface="宋体" panose="02010600030101010101" pitchFamily="2" charset="-122"/>
              </a:rPr>
              <a:t>个数的</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乘积的代数和．每一项的符号是由该项行标排列和列标排列逆序数之和的奇偶性所</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决定：</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当其行标按自然序排列（自然序排列的逆序数是０），那么该项的符号就由其相应列</a:t>
            </a:r>
            <a:endParaRPr sz="1400" dirty="0">
              <a:solidFill>
                <a:schemeClr val="tx1">
                  <a:lumMod val="85000"/>
                  <a:lumOff val="15000"/>
                </a:schemeClr>
              </a:solidFill>
              <a:latin typeface="宋体" panose="02010600030101010101" pitchFamily="2" charset="-122"/>
              <a:ea typeface="宋体" panose="02010600030101010101" pitchFamily="2" charset="-122"/>
            </a:endParaRPr>
          </a:p>
          <a:p>
            <a:pPr algn="just">
              <a:lnSpc>
                <a:spcPct val="150000"/>
              </a:lnSpc>
              <a:spcBef>
                <a:spcPts val="0"/>
              </a:spcBef>
              <a:spcAft>
                <a:spcPts val="0"/>
              </a:spcAft>
            </a:pPr>
            <a:r>
              <a:rPr sz="1400" dirty="0">
                <a:solidFill>
                  <a:schemeClr val="tx1">
                    <a:lumMod val="85000"/>
                    <a:lumOff val="15000"/>
                  </a:schemeClr>
                </a:solidFill>
                <a:latin typeface="宋体" panose="02010600030101010101" pitchFamily="2" charset="-122"/>
                <a:ea typeface="宋体" panose="02010600030101010101" pitchFamily="2" charset="-122"/>
              </a:rPr>
              <a:t>标排列的逆序数决定．如果相应的列标构成的排列是偶排列则取正号，是奇排列则取负</a:t>
            </a:r>
            <a:r>
              <a:rPr lang="zh-CN" sz="1400" dirty="0">
                <a:solidFill>
                  <a:schemeClr val="tx1">
                    <a:lumMod val="85000"/>
                    <a:lumOff val="15000"/>
                  </a:schemeClr>
                </a:solidFill>
                <a:latin typeface="宋体" panose="02010600030101010101" pitchFamily="2" charset="-122"/>
                <a:ea typeface="宋体" panose="02010600030101010101" pitchFamily="2" charset="-122"/>
              </a:rPr>
              <a:t>号．</a:t>
            </a:r>
            <a:endParaRPr lang="zh-CN" sz="1400" dirty="0">
              <a:solidFill>
                <a:schemeClr val="tx1">
                  <a:lumMod val="85000"/>
                  <a:lumOff val="15000"/>
                </a:schemeClr>
              </a:solidFill>
              <a:latin typeface="宋体" panose="02010600030101010101" pitchFamily="2" charset="-122"/>
              <a:ea typeface="宋体" panose="02010600030101010101" pitchFamily="2" charset="-122"/>
            </a:endParaRPr>
          </a:p>
        </p:txBody>
      </p:sp>
      <p:graphicFrame>
        <p:nvGraphicFramePr>
          <p:cNvPr id="2" name="对象 1">
            <a:hlinkClick r:id="" action="ppaction://ole?verb="/>
          </p:cNvPr>
          <p:cNvGraphicFramePr>
            <a:graphicFrameLocks noChangeAspect="1"/>
          </p:cNvGraphicFramePr>
          <p:nvPr/>
        </p:nvGraphicFramePr>
        <p:xfrm>
          <a:off x="2018348" y="1478915"/>
          <a:ext cx="177165" cy="203200"/>
        </p:xfrm>
        <a:graphic>
          <a:graphicData uri="http://schemas.openxmlformats.org/presentationml/2006/ole">
            <mc:AlternateContent xmlns:mc="http://schemas.openxmlformats.org/markup-compatibility/2006">
              <mc:Choice xmlns:v="urn:schemas-microsoft-com:vml" Requires="v">
                <p:oleObj spid="_x0000_s5121" name="" r:id="rId1" imgW="177165" imgH="203200" progId="Equation.KSEE3">
                  <p:embed/>
                </p:oleObj>
              </mc:Choice>
              <mc:Fallback>
                <p:oleObj name="" r:id="rId1" imgW="177165" imgH="203200" progId="Equation.KSEE3">
                  <p:embed/>
                  <p:pic>
                    <p:nvPicPr>
                      <p:cNvPr id="0" name="图片 5120"/>
                      <p:cNvPicPr/>
                      <p:nvPr/>
                    </p:nvPicPr>
                    <p:blipFill>
                      <a:blip r:embed="rId2"/>
                      <a:stretch>
                        <a:fillRect/>
                      </a:stretch>
                    </p:blipFill>
                    <p:spPr>
                      <a:xfrm>
                        <a:off x="2018348" y="1478915"/>
                        <a:ext cx="177165" cy="203200"/>
                      </a:xfrm>
                      <a:prstGeom prst="rect">
                        <a:avLst/>
                      </a:prstGeom>
                    </p:spPr>
                  </p:pic>
                </p:oleObj>
              </mc:Fallback>
            </mc:AlternateContent>
          </a:graphicData>
        </a:graphic>
      </p:graphicFrame>
      <p:graphicFrame>
        <p:nvGraphicFramePr>
          <p:cNvPr id="3" name="对象 2">
            <a:hlinkClick r:id="" action="ppaction://ole?verb="/>
          </p:cNvPr>
          <p:cNvGraphicFramePr>
            <a:graphicFrameLocks noChangeAspect="1"/>
          </p:cNvGraphicFramePr>
          <p:nvPr/>
        </p:nvGraphicFramePr>
        <p:xfrm>
          <a:off x="2582546" y="1459865"/>
          <a:ext cx="1079500" cy="241300"/>
        </p:xfrm>
        <a:graphic>
          <a:graphicData uri="http://schemas.openxmlformats.org/presentationml/2006/ole">
            <mc:AlternateContent xmlns:mc="http://schemas.openxmlformats.org/markup-compatibility/2006">
              <mc:Choice xmlns:v="urn:schemas-microsoft-com:vml" Requires="v">
                <p:oleObj spid="_x0000_s5121" name="" r:id="rId3" imgW="1079500" imgH="241300" progId="Equation.KSEE3">
                  <p:embed/>
                </p:oleObj>
              </mc:Choice>
              <mc:Fallback>
                <p:oleObj name="" r:id="rId3" imgW="1079500" imgH="241300" progId="Equation.KSEE3">
                  <p:embed/>
                  <p:pic>
                    <p:nvPicPr>
                      <p:cNvPr id="0" name="图片 5120"/>
                      <p:cNvPicPr/>
                      <p:nvPr/>
                    </p:nvPicPr>
                    <p:blipFill>
                      <a:blip r:embed="rId4"/>
                      <a:stretch>
                        <a:fillRect/>
                      </a:stretch>
                    </p:blipFill>
                    <p:spPr>
                      <a:xfrm>
                        <a:off x="2582546" y="1459865"/>
                        <a:ext cx="1079500" cy="241300"/>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4098291" y="1529715"/>
          <a:ext cx="127000" cy="139700"/>
        </p:xfrm>
        <a:graphic>
          <a:graphicData uri="http://schemas.openxmlformats.org/presentationml/2006/ole">
            <mc:AlternateContent xmlns:mc="http://schemas.openxmlformats.org/markup-compatibility/2006">
              <mc:Choice xmlns:v="urn:schemas-microsoft-com:vml" Requires="v">
                <p:oleObj spid="_x0000_s5" name="" r:id="rId5" imgW="127000" imgH="139700" progId="Equation.KSEE3">
                  <p:embed/>
                </p:oleObj>
              </mc:Choice>
              <mc:Fallback>
                <p:oleObj name="" r:id="rId5" imgW="127000" imgH="139700" progId="Equation.KSEE3">
                  <p:embed/>
                  <p:pic>
                    <p:nvPicPr>
                      <p:cNvPr id="0" name="图片 5120"/>
                      <p:cNvPicPr/>
                      <p:nvPr/>
                    </p:nvPicPr>
                    <p:blipFill>
                      <a:blip r:embed="rId6"/>
                      <a:stretch>
                        <a:fillRect/>
                      </a:stretch>
                    </p:blipFill>
                    <p:spPr>
                      <a:xfrm>
                        <a:off x="4098291" y="1529715"/>
                        <a:ext cx="127000" cy="139700"/>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5480686" y="1510665"/>
          <a:ext cx="127000" cy="139700"/>
        </p:xfrm>
        <a:graphic>
          <a:graphicData uri="http://schemas.openxmlformats.org/presentationml/2006/ole">
            <mc:AlternateContent xmlns:mc="http://schemas.openxmlformats.org/markup-compatibility/2006">
              <mc:Choice xmlns:v="urn:schemas-microsoft-com:vml" Requires="v">
                <p:oleObj spid="_x0000_s7" name="" r:id="rId7" imgW="127000" imgH="139700" progId="Equation.KSEE3">
                  <p:embed/>
                </p:oleObj>
              </mc:Choice>
              <mc:Fallback>
                <p:oleObj name="" r:id="rId7" imgW="127000" imgH="139700" progId="Equation.KSEE3">
                  <p:embed/>
                  <p:pic>
                    <p:nvPicPr>
                      <p:cNvPr id="0" name="图片 5120"/>
                      <p:cNvPicPr/>
                      <p:nvPr/>
                    </p:nvPicPr>
                    <p:blipFill>
                      <a:blip r:embed="rId6"/>
                      <a:stretch>
                        <a:fillRect/>
                      </a:stretch>
                    </p:blipFill>
                    <p:spPr>
                      <a:xfrm>
                        <a:off x="5480686" y="1510665"/>
                        <a:ext cx="127000" cy="139700"/>
                      </a:xfrm>
                      <a:prstGeom prst="rect">
                        <a:avLst/>
                      </a:prstGeom>
                    </p:spPr>
                  </p:pic>
                </p:oleObj>
              </mc:Fallback>
            </mc:AlternateContent>
          </a:graphicData>
        </a:graphic>
      </p:graphicFrame>
      <p:graphicFrame>
        <p:nvGraphicFramePr>
          <p:cNvPr id="8" name="对象 7">
            <a:hlinkClick r:id="" action="ppaction://ole?verb="/>
          </p:cNvPr>
          <p:cNvGraphicFramePr>
            <a:graphicFrameLocks noChangeAspect="1"/>
          </p:cNvGraphicFramePr>
          <p:nvPr/>
        </p:nvGraphicFramePr>
        <p:xfrm>
          <a:off x="1397636" y="2799715"/>
          <a:ext cx="127000" cy="139700"/>
        </p:xfrm>
        <a:graphic>
          <a:graphicData uri="http://schemas.openxmlformats.org/presentationml/2006/ole">
            <mc:AlternateContent xmlns:mc="http://schemas.openxmlformats.org/markup-compatibility/2006">
              <mc:Choice xmlns:v="urn:schemas-microsoft-com:vml" Requires="v">
                <p:oleObj spid="_x0000_s9" name="" r:id="rId8" imgW="127000" imgH="139700" progId="Equation.KSEE3">
                  <p:embed/>
                </p:oleObj>
              </mc:Choice>
              <mc:Fallback>
                <p:oleObj name="" r:id="rId8" imgW="127000" imgH="139700" progId="Equation.KSEE3">
                  <p:embed/>
                  <p:pic>
                    <p:nvPicPr>
                      <p:cNvPr id="0" name="图片 5120"/>
                      <p:cNvPicPr/>
                      <p:nvPr/>
                    </p:nvPicPr>
                    <p:blipFill>
                      <a:blip r:embed="rId6"/>
                      <a:stretch>
                        <a:fillRect/>
                      </a:stretch>
                    </p:blipFill>
                    <p:spPr>
                      <a:xfrm>
                        <a:off x="1397636" y="2799715"/>
                        <a:ext cx="127000" cy="139700"/>
                      </a:xfrm>
                      <a:prstGeom prst="rect">
                        <a:avLst/>
                      </a:prstGeom>
                    </p:spPr>
                  </p:pic>
                </p:oleObj>
              </mc:Fallback>
            </mc:AlternateContent>
          </a:graphicData>
        </a:graphic>
      </p:graphicFrame>
      <p:graphicFrame>
        <p:nvGraphicFramePr>
          <p:cNvPr id="14" name="对象 13">
            <a:hlinkClick r:id="" action="ppaction://ole?verb="/>
          </p:cNvPr>
          <p:cNvGraphicFramePr>
            <a:graphicFrameLocks noChangeAspect="1"/>
          </p:cNvGraphicFramePr>
          <p:nvPr/>
        </p:nvGraphicFramePr>
        <p:xfrm>
          <a:off x="7091046" y="2799715"/>
          <a:ext cx="127000" cy="139700"/>
        </p:xfrm>
        <a:graphic>
          <a:graphicData uri="http://schemas.openxmlformats.org/presentationml/2006/ole">
            <mc:AlternateContent xmlns:mc="http://schemas.openxmlformats.org/markup-compatibility/2006">
              <mc:Choice xmlns:v="urn:schemas-microsoft-com:vml" Requires="v">
                <p:oleObj spid="_x0000_s15" name="" r:id="rId9" imgW="127000" imgH="139700" progId="Equation.KSEE3">
                  <p:embed/>
                </p:oleObj>
              </mc:Choice>
              <mc:Fallback>
                <p:oleObj name="" r:id="rId9" imgW="127000" imgH="139700" progId="Equation.KSEE3">
                  <p:embed/>
                  <p:pic>
                    <p:nvPicPr>
                      <p:cNvPr id="0" name="图片 5120"/>
                      <p:cNvPicPr/>
                      <p:nvPr/>
                    </p:nvPicPr>
                    <p:blipFill>
                      <a:blip r:embed="rId6"/>
                      <a:stretch>
                        <a:fillRect/>
                      </a:stretch>
                    </p:blipFill>
                    <p:spPr>
                      <a:xfrm>
                        <a:off x="7091046" y="2799715"/>
                        <a:ext cx="127000" cy="139700"/>
                      </a:xfrm>
                      <a:prstGeom prst="rect">
                        <a:avLst/>
                      </a:prstGeom>
                    </p:spPr>
                  </p:pic>
                </p:oleObj>
              </mc:Fallback>
            </mc:AlternateContent>
          </a:graphicData>
        </a:graphic>
      </p:graphicFrame>
      <p:pic>
        <p:nvPicPr>
          <p:cNvPr id="17" name="图片 16"/>
          <p:cNvPicPr>
            <a:picLocks noChangeAspect="1"/>
          </p:cNvPicPr>
          <p:nvPr/>
        </p:nvPicPr>
        <p:blipFill>
          <a:blip r:embed="rId10">
            <a:clrChange>
              <a:clrFrom>
                <a:srgbClr val="FFFFFF">
                  <a:alpha val="100000"/>
                </a:srgbClr>
              </a:clrFrom>
              <a:clrTo>
                <a:srgbClr val="FFFFFF">
                  <a:alpha val="100000"/>
                  <a:alpha val="0"/>
                </a:srgbClr>
              </a:clrTo>
            </a:clrChange>
          </a:blip>
          <a:stretch>
            <a:fillRect/>
          </a:stretch>
        </p:blipFill>
        <p:spPr>
          <a:xfrm>
            <a:off x="3783965" y="1680845"/>
            <a:ext cx="1576451" cy="1080008"/>
          </a:xfrm>
          <a:prstGeom prst="rect">
            <a:avLst/>
          </a:prstGeom>
        </p:spPr>
      </p:pic>
    </p:spTree>
    <p:custDataLst>
      <p:tags r:id="rId11"/>
    </p:custData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300"/>
                                        <p:tgtEl>
                                          <p:spTgt spid="9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wipe(down)">
                                      <p:cBhvr>
                                        <p:cTn id="11" dur="300"/>
                                        <p:tgtEl>
                                          <p:spTgt spid="105"/>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p:tgtEl>
                                          <p:spTgt spid="106"/>
                                        </p:tgtEl>
                                        <p:attrNameLst>
                                          <p:attrName>ppt_x</p:attrName>
                                        </p:attrNameLst>
                                      </p:cBhvr>
                                      <p:tavLst>
                                        <p:tav tm="0">
                                          <p:val>
                                            <p:strVal val="#ppt_x-#ppt_w*1.125000"/>
                                          </p:val>
                                        </p:tav>
                                        <p:tav tm="100000">
                                          <p:val>
                                            <p:strVal val="#ppt_x"/>
                                          </p:val>
                                        </p:tav>
                                      </p:tavLst>
                                    </p:anim>
                                    <p:animEffect transition="in" filter="wipe(right)">
                                      <p:cBhvr>
                                        <p:cTn id="16" dur="500"/>
                                        <p:tgtEl>
                                          <p:spTgt spid="106"/>
                                        </p:tgtEl>
                                      </p:cBhvr>
                                    </p:animEffect>
                                  </p:childTnLst>
                                </p:cTn>
                              </p:par>
                              <p:par>
                                <p:cTn id="17" presetID="12" presetClass="entr" presetSubtype="8"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p:tgtEl>
                                          <p:spTgt spid="108"/>
                                        </p:tgtEl>
                                        <p:attrNameLst>
                                          <p:attrName>ppt_x</p:attrName>
                                        </p:attrNameLst>
                                      </p:cBhvr>
                                      <p:tavLst>
                                        <p:tav tm="0">
                                          <p:val>
                                            <p:strVal val="#ppt_x-#ppt_w*1.125000"/>
                                          </p:val>
                                        </p:tav>
                                        <p:tav tm="100000">
                                          <p:val>
                                            <p:strVal val="#ppt_x"/>
                                          </p:val>
                                        </p:tav>
                                      </p:tavLst>
                                    </p:anim>
                                    <p:animEffect transition="in" filter="wipe(right)">
                                      <p:cBhvr>
                                        <p:cTn id="20" dur="500"/>
                                        <p:tgtEl>
                                          <p:spTgt spid="108"/>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anim calcmode="lin" valueType="num">
                                      <p:cBhvr additive="base">
                                        <p:cTn id="23" dur="500"/>
                                        <p:tgtEl>
                                          <p:spTgt spid="107"/>
                                        </p:tgtEl>
                                        <p:attrNameLst>
                                          <p:attrName>ppt_x</p:attrName>
                                        </p:attrNameLst>
                                      </p:cBhvr>
                                      <p:tavLst>
                                        <p:tav tm="0">
                                          <p:val>
                                            <p:strVal val="#ppt_x-#ppt_w*1.125000"/>
                                          </p:val>
                                        </p:tav>
                                        <p:tav tm="100000">
                                          <p:val>
                                            <p:strVal val="#ppt_x"/>
                                          </p:val>
                                        </p:tav>
                                      </p:tavLst>
                                    </p:anim>
                                    <p:animEffect transition="in" filter="wipe(right)">
                                      <p:cBhvr>
                                        <p:cTn id="24" dur="500"/>
                                        <p:tgtEl>
                                          <p:spTgt spid="107"/>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500"/>
                                        <p:tgtEl>
                                          <p:spTgt spid="149"/>
                                        </p:tgtEl>
                                        <p:attrNameLst>
                                          <p:attrName>ppt_y</p:attrName>
                                        </p:attrNameLst>
                                      </p:cBhvr>
                                      <p:tavLst>
                                        <p:tav tm="0">
                                          <p:val>
                                            <p:strVal val="#ppt_y+#ppt_h*1.125000"/>
                                          </p:val>
                                        </p:tav>
                                        <p:tav tm="100000">
                                          <p:val>
                                            <p:strVal val="#ppt_y"/>
                                          </p:val>
                                        </p:tav>
                                      </p:tavLst>
                                    </p:anim>
                                    <p:animEffect transition="in" filter="wipe(up)">
                                      <p:cBhvr>
                                        <p:cTn id="28" dur="500"/>
                                        <p:tgtEl>
                                          <p:spTgt spid="14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anim calcmode="lin" valueType="num">
                                      <p:cBhvr additive="base">
                                        <p:cTn id="31" dur="500"/>
                                        <p:tgtEl>
                                          <p:spTgt spid="144"/>
                                        </p:tgtEl>
                                        <p:attrNameLst>
                                          <p:attrName>ppt_y</p:attrName>
                                        </p:attrNameLst>
                                      </p:cBhvr>
                                      <p:tavLst>
                                        <p:tav tm="0">
                                          <p:val>
                                            <p:strVal val="#ppt_y+#ppt_h*1.125000"/>
                                          </p:val>
                                        </p:tav>
                                        <p:tav tm="100000">
                                          <p:val>
                                            <p:strVal val="#ppt_y"/>
                                          </p:val>
                                        </p:tav>
                                      </p:tavLst>
                                    </p:anim>
                                    <p:animEffect transition="in" filter="wipe(up)">
                                      <p:cBhvr>
                                        <p:cTn id="3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bldLvl="0" animBg="1"/>
      <p:bldP spid="106" grpId="0"/>
      <p:bldP spid="107" grpId="0"/>
      <p:bldP spid="144" grpId="0"/>
      <p:bldP spid="149" grpId="0"/>
    </p:bldLst>
  </p:timing>
</p:sld>
</file>

<file path=ppt/tags/tag1.xml><?xml version="1.0" encoding="utf-8"?>
<p:tagLst xmlns:p="http://schemas.openxmlformats.org/presentationml/2006/main">
  <p:tag name="SELECTED" val="True"/>
</p:tagLst>
</file>

<file path=ppt/tags/tag10.xml><?xml version="1.0" encoding="utf-8"?>
<p:tagLst xmlns:p="http://schemas.openxmlformats.org/presentationml/2006/main">
  <p:tag name="SELECTED" val="True"/>
</p:tagLst>
</file>

<file path=ppt/tags/tag11.xml><?xml version="1.0" encoding="utf-8"?>
<p:tagLst xmlns:p="http://schemas.openxmlformats.org/presentationml/2006/main">
  <p:tag name="SELECTED" val="True"/>
</p:tagLst>
</file>

<file path=ppt/tags/tag12.xml><?xml version="1.0" encoding="utf-8"?>
<p:tagLst xmlns:p="http://schemas.openxmlformats.org/presentationml/2006/main">
  <p:tag name="SELECTED" val="True"/>
</p:tagLst>
</file>

<file path=ppt/tags/tag13.xml><?xml version="1.0" encoding="utf-8"?>
<p:tagLst xmlns:p="http://schemas.openxmlformats.org/presentationml/2006/main">
  <p:tag name="SELECTED" val="True"/>
</p:tagLst>
</file>

<file path=ppt/tags/tag14.xml><?xml version="1.0" encoding="utf-8"?>
<p:tagLst xmlns:p="http://schemas.openxmlformats.org/presentationml/2006/main">
  <p:tag name="SELECTED" val="True"/>
</p:tagLst>
</file>

<file path=ppt/tags/tag15.xml><?xml version="1.0" encoding="utf-8"?>
<p:tagLst xmlns:p="http://schemas.openxmlformats.org/presentationml/2006/main">
  <p:tag name="SELECTED" val="True"/>
</p:tagLst>
</file>

<file path=ppt/tags/tag16.xml><?xml version="1.0" encoding="utf-8"?>
<p:tagLst xmlns:p="http://schemas.openxmlformats.org/presentationml/2006/main">
  <p:tag name="SELECTED" val="True"/>
</p:tagLst>
</file>

<file path=ppt/tags/tag2.xml><?xml version="1.0" encoding="utf-8"?>
<p:tagLst xmlns:p="http://schemas.openxmlformats.org/presentationml/2006/main">
  <p:tag name="SELECTED" val="True"/>
</p:tagLst>
</file>

<file path=ppt/tags/tag3.xml><?xml version="1.0" encoding="utf-8"?>
<p:tagLst xmlns:p="http://schemas.openxmlformats.org/presentationml/2006/main">
  <p:tag name="SELECTED" val="True"/>
</p:tagLst>
</file>

<file path=ppt/tags/tag4.xml><?xml version="1.0" encoding="utf-8"?>
<p:tagLst xmlns:p="http://schemas.openxmlformats.org/presentationml/2006/main">
  <p:tag name="SELECTED" val="True"/>
</p:tagLst>
</file>

<file path=ppt/tags/tag5.xml><?xml version="1.0" encoding="utf-8"?>
<p:tagLst xmlns:p="http://schemas.openxmlformats.org/presentationml/2006/main">
  <p:tag name="SELECTED" val="True"/>
</p:tagLst>
</file>

<file path=ppt/tags/tag6.xml><?xml version="1.0" encoding="utf-8"?>
<p:tagLst xmlns:p="http://schemas.openxmlformats.org/presentationml/2006/main">
  <p:tag name="SELECTED" val="True"/>
</p:tagLst>
</file>

<file path=ppt/tags/tag7.xml><?xml version="1.0" encoding="utf-8"?>
<p:tagLst xmlns:p="http://schemas.openxmlformats.org/presentationml/2006/main">
  <p:tag name="SELECTED" val="True"/>
</p:tagLst>
</file>

<file path=ppt/tags/tag8.xml><?xml version="1.0" encoding="utf-8"?>
<p:tagLst xmlns:p="http://schemas.openxmlformats.org/presentationml/2006/main">
  <p:tag name="SELECTED" val="True"/>
</p:tagLst>
</file>

<file path=ppt/tags/tag9.xml><?xml version="1.0" encoding="utf-8"?>
<p:tagLst xmlns:p="http://schemas.openxmlformats.org/presentationml/2006/main">
  <p:tag name="SELECTED" val="Tru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3108</Words>
  <Application>WPS 演示</Application>
  <PresentationFormat>全屏显示(16:9)</PresentationFormat>
  <Paragraphs>230</Paragraphs>
  <Slides>18</Slides>
  <Notes>33</Notes>
  <HiddenSlides>0</HiddenSlides>
  <MMClips>1</MMClips>
  <ScaleCrop>false</ScaleCrop>
  <HeadingPairs>
    <vt:vector size="8" baseType="variant">
      <vt:variant>
        <vt:lpstr>已用的字体</vt:lpstr>
      </vt:variant>
      <vt:variant>
        <vt:i4>20</vt:i4>
      </vt:variant>
      <vt:variant>
        <vt:lpstr>主题</vt:lpstr>
      </vt:variant>
      <vt:variant>
        <vt:i4>1</vt:i4>
      </vt:variant>
      <vt:variant>
        <vt:lpstr>嵌入 OLE 服务器</vt:lpstr>
      </vt:variant>
      <vt:variant>
        <vt:i4>81</vt:i4>
      </vt:variant>
      <vt:variant>
        <vt:lpstr>幻灯片标题</vt:lpstr>
      </vt:variant>
      <vt:variant>
        <vt:i4>18</vt:i4>
      </vt:variant>
    </vt:vector>
  </HeadingPairs>
  <TitlesOfParts>
    <vt:vector size="120" baseType="lpstr">
      <vt:lpstr>Arial</vt:lpstr>
      <vt:lpstr>宋体</vt:lpstr>
      <vt:lpstr>Wingdings</vt:lpstr>
      <vt:lpstr>微软雅黑</vt:lpstr>
      <vt:lpstr>方正兰亭细黑_GBK</vt:lpstr>
      <vt:lpstr>Open Sans Semibold</vt:lpstr>
      <vt:lpstr>Kozuka Gothic Pro R</vt:lpstr>
      <vt:lpstr>Watford DB</vt:lpstr>
      <vt:lpstr>造字工房劲黑（非商用）常规体</vt:lpstr>
      <vt:lpstr>方正兰亭黑简体</vt:lpstr>
      <vt:lpstr>Calibri</vt:lpstr>
      <vt:lpstr>方正兰亭细黑_GBK_M</vt:lpstr>
      <vt:lpstr>Arial Unicode MS</vt:lpstr>
      <vt:lpstr>方正兰亭黑_GBK</vt:lpstr>
      <vt:lpstr>Impact</vt:lpstr>
      <vt:lpstr>造字工房俊雅锐宋体验版常规体</vt:lpstr>
      <vt:lpstr>黑体</vt:lpstr>
      <vt:lpstr>Open Sans</vt:lpstr>
      <vt:lpstr>华文中宋</vt:lpstr>
      <vt:lpstr>楷体_GB2312</vt:lpstr>
      <vt:lpstr>Office 主题​​</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www.microsoft.com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绿色清新</dc:title>
  <dc:creator>User</dc:creator>
  <cp:lastModifiedBy>咖啡NO1</cp:lastModifiedBy>
  <cp:revision>87</cp:revision>
  <dcterms:created xsi:type="dcterms:W3CDTF">2015-01-23T04:02:00Z</dcterms:created>
  <dcterms:modified xsi:type="dcterms:W3CDTF">2018-05-09T09:28:20Z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